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de-D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9900"/>
    <a:srgbClr val="008000"/>
    <a:srgbClr val="800000"/>
    <a:srgbClr val="CC0000"/>
    <a:srgbClr val="669900"/>
    <a:srgbClr val="99CC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331" autoAdjust="0"/>
  </p:normalViewPr>
  <p:slideViewPr>
    <p:cSldViewPr>
      <p:cViewPr varScale="1">
        <p:scale>
          <a:sx n="71" d="100"/>
          <a:sy n="71" d="100"/>
        </p:scale>
        <p:origin x="342" y="-45"/>
      </p:cViewPr>
      <p:guideLst>
        <p:guide orient="horz" pos="2160"/>
        <p:guide pos="2880"/>
      </p:guideLst>
    </p:cSldViewPr>
  </p:slideViewPr>
  <p:notesTextViewPr>
    <p:cViewPr>
      <p:scale>
        <a:sx n="100" d="100"/>
        <a:sy n="100" d="100"/>
      </p:scale>
      <p:origin x="0" y="-153"/>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58C7869-D427-45EC-ACA4-01FCE85C8B7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ltLang="de-DE"/>
          </a:p>
        </p:txBody>
      </p:sp>
      <p:sp>
        <p:nvSpPr>
          <p:cNvPr id="3075" name="Rectangle 3">
            <a:extLst>
              <a:ext uri="{FF2B5EF4-FFF2-40B4-BE49-F238E27FC236}">
                <a16:creationId xmlns:a16="http://schemas.microsoft.com/office/drawing/2014/main" id="{FC82B359-7E25-4B55-BCE4-1DEA2C34C82C}"/>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ltLang="de-DE"/>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FF42E729-166F-4AFA-8D70-ED576F5FDE9F}"/>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noProof="0"/>
              <a:t>Textmasterformate durch Klicken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3078" name="Rectangle 6">
            <a:extLst>
              <a:ext uri="{FF2B5EF4-FFF2-40B4-BE49-F238E27FC236}">
                <a16:creationId xmlns:a16="http://schemas.microsoft.com/office/drawing/2014/main" id="{77C18E4A-09F6-4665-B295-5F4CA3A60E65}"/>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ltLang="de-DE"/>
          </a:p>
        </p:txBody>
      </p:sp>
      <p:sp>
        <p:nvSpPr>
          <p:cNvPr id="3079" name="Rectangle 7">
            <a:extLst>
              <a:ext uri="{FF2B5EF4-FFF2-40B4-BE49-F238E27FC236}">
                <a16:creationId xmlns:a16="http://schemas.microsoft.com/office/drawing/2014/main" id="{2DF79F83-F56F-4B41-A3BF-2D487B49508A}"/>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E4D4B4F-0767-4A79-BD14-82D86DEB153B}"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A365B99-415E-40AB-90A1-AD0882971CB1}" type="slidenum">
              <a:rPr lang="de-DE" altLang="de-DE"/>
              <a:pPr/>
              <a:t>1</a:t>
            </a:fld>
            <a:endParaRPr lang="de-DE" altLang="de-DE"/>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buFontTx/>
              <a:buChar char="-"/>
            </a:pPr>
            <a:r>
              <a:rPr lang="de-DE" altLang="de-DE" dirty="0" smtClean="0"/>
              <a:t>50 % der Lichtstrahlung erreicht den Boden. Diese Prozentwerte sind grobe Durchschnittswerte – je nach Klimazone und Wetterlage können die Werte erheblich schwanken.</a:t>
            </a:r>
          </a:p>
          <a:p>
            <a:pPr eaLnBrk="1" hangingPunct="1">
              <a:buFontTx/>
              <a:buChar char="-"/>
            </a:pPr>
            <a:r>
              <a:rPr lang="de-DE" altLang="de-DE" dirty="0" smtClean="0"/>
              <a:t>Trifft die Lichtstrahlung (kurzwellig) auf lichtundurchlässige Moleküle, wird sie in Wärmestrahlung (langwellig) umgewandelt: Die Erdoberfläche und Atmosphäre erwärmen sich.</a:t>
            </a:r>
          </a:p>
          <a:p>
            <a:pPr eaLnBrk="1" hangingPunct="1">
              <a:buFontTx/>
              <a:buChar char="-"/>
            </a:pPr>
            <a:r>
              <a:rPr lang="de-DE" altLang="de-DE" dirty="0" smtClean="0"/>
              <a:t>Hauptsächlich durch den Wasserdampf, aber auch durch den natürlichen Anteil von Treibhausgasen wird ca. ein Drittel der Wärmestrahlung reflektiert. Ohne diesen Effekt wäre es für Leben auf unserem Planeten zu kalt.</a:t>
            </a:r>
          </a:p>
          <a:p>
            <a:pPr eaLnBrk="1" hangingPunct="1">
              <a:buFontTx/>
              <a:buChar char="-"/>
            </a:pPr>
            <a:r>
              <a:rPr lang="de-DE" altLang="de-DE" dirty="0" smtClean="0"/>
              <a:t>Vom Menschen verursachte Treibhausgase </a:t>
            </a:r>
            <a:r>
              <a:rPr lang="en-US" altLang="de-DE" dirty="0" smtClean="0">
                <a:cs typeface="Arial" panose="020B0604020202020204" pitchFamily="34" charset="0"/>
              </a:rPr>
              <a:t>[</a:t>
            </a:r>
            <a:r>
              <a:rPr lang="de-DE" altLang="de-DE" dirty="0" smtClean="0"/>
              <a:t>vor allem Kohlendioxid (CO2) und Methan (entsteht bei der Viehzucht)</a:t>
            </a:r>
            <a:r>
              <a:rPr lang="en-US" altLang="de-DE" dirty="0" smtClean="0">
                <a:cs typeface="Arial" panose="020B0604020202020204" pitchFamily="34" charset="0"/>
              </a:rPr>
              <a:t>]</a:t>
            </a:r>
            <a:r>
              <a:rPr lang="de-DE" altLang="de-DE" dirty="0" smtClean="0"/>
              <a:t> verstärken den Effekt. Es ist jedoch stark umstritten, wie stark dieser Einfluss tatsächlich ist. Der Masseanteil von Kohlendioxid an der Luft beträgt 0,06 %.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3F28A1-31FE-4478-8E6C-4DF5E5D9E737}"/>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990474B-0A6F-409F-8EBC-C7682A3C477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Rectangle 4">
            <a:extLst>
              <a:ext uri="{FF2B5EF4-FFF2-40B4-BE49-F238E27FC236}">
                <a16:creationId xmlns:a16="http://schemas.microsoft.com/office/drawing/2014/main" id="{1E4A8C8D-FE37-42C4-9CFC-66FC8CB34181}"/>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5C4F1B1E-1C28-4F0A-A31A-7C9FEBFD03C7}"/>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EA3935EB-71AA-4F61-8E5F-6966ABA0FBA3}"/>
              </a:ext>
            </a:extLst>
          </p:cNvPr>
          <p:cNvSpPr>
            <a:spLocks noGrp="1" noChangeArrowheads="1"/>
          </p:cNvSpPr>
          <p:nvPr>
            <p:ph type="sldNum" sz="quarter" idx="12"/>
          </p:nvPr>
        </p:nvSpPr>
        <p:spPr>
          <a:ln/>
        </p:spPr>
        <p:txBody>
          <a:bodyPr/>
          <a:lstStyle>
            <a:lvl1pPr>
              <a:defRPr/>
            </a:lvl1pPr>
          </a:lstStyle>
          <a:p>
            <a:pPr>
              <a:defRPr/>
            </a:pPr>
            <a:fld id="{DD0A246B-71FC-4F4B-910B-6BA6EC2DC3DA}" type="slidenum">
              <a:rPr lang="de-DE" altLang="de-DE"/>
              <a:pPr>
                <a:defRPr/>
              </a:pPr>
              <a:t>‹Nr.›</a:t>
            </a:fld>
            <a:endParaRPr lang="de-DE" altLang="de-DE"/>
          </a:p>
        </p:txBody>
      </p:sp>
    </p:spTree>
    <p:extLst>
      <p:ext uri="{BB962C8B-B14F-4D97-AF65-F5344CB8AC3E}">
        <p14:creationId xmlns:p14="http://schemas.microsoft.com/office/powerpoint/2010/main" val="1734021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E9CAFF-C99D-4922-A795-921DC9DD3378}"/>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ED07B7B8-3A2A-4F3E-BE8C-A125C41EE57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1E4A8C8D-FE37-42C4-9CFC-66FC8CB34181}"/>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5C4F1B1E-1C28-4F0A-A31A-7C9FEBFD03C7}"/>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EA3935EB-71AA-4F61-8E5F-6966ABA0FBA3}"/>
              </a:ext>
            </a:extLst>
          </p:cNvPr>
          <p:cNvSpPr>
            <a:spLocks noGrp="1" noChangeArrowheads="1"/>
          </p:cNvSpPr>
          <p:nvPr>
            <p:ph type="sldNum" sz="quarter" idx="12"/>
          </p:nvPr>
        </p:nvSpPr>
        <p:spPr>
          <a:ln/>
        </p:spPr>
        <p:txBody>
          <a:bodyPr/>
          <a:lstStyle>
            <a:lvl1pPr>
              <a:defRPr/>
            </a:lvl1pPr>
          </a:lstStyle>
          <a:p>
            <a:pPr>
              <a:defRPr/>
            </a:pPr>
            <a:fld id="{A9C91EEC-6C27-499D-8921-D11897248157}" type="slidenum">
              <a:rPr lang="de-DE" altLang="de-DE"/>
              <a:pPr>
                <a:defRPr/>
              </a:pPr>
              <a:t>‹Nr.›</a:t>
            </a:fld>
            <a:endParaRPr lang="de-DE" altLang="de-DE"/>
          </a:p>
        </p:txBody>
      </p:sp>
    </p:spTree>
    <p:extLst>
      <p:ext uri="{BB962C8B-B14F-4D97-AF65-F5344CB8AC3E}">
        <p14:creationId xmlns:p14="http://schemas.microsoft.com/office/powerpoint/2010/main" val="3452639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02B52552-6A10-43F4-AE4F-9F26C7C5967D}"/>
              </a:ext>
            </a:extLst>
          </p:cNvPr>
          <p:cNvSpPr>
            <a:spLocks noGrp="1"/>
          </p:cNvSpPr>
          <p:nvPr>
            <p:ph type="title" orient="vert"/>
          </p:nvPr>
        </p:nvSpPr>
        <p:spPr>
          <a:xfrm>
            <a:off x="6629400" y="274638"/>
            <a:ext cx="2057400" cy="5851525"/>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70BC4A29-9A8F-4C42-8F1E-FE12CF03F90F}"/>
              </a:ext>
            </a:extLst>
          </p:cNvPr>
          <p:cNvSpPr>
            <a:spLocks noGrp="1"/>
          </p:cNvSpPr>
          <p:nvPr>
            <p:ph type="body" orient="vert" idx="1"/>
          </p:nvPr>
        </p:nvSpPr>
        <p:spPr>
          <a:xfrm>
            <a:off x="457200" y="274638"/>
            <a:ext cx="6019800" cy="585152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1E4A8C8D-FE37-42C4-9CFC-66FC8CB34181}"/>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5C4F1B1E-1C28-4F0A-A31A-7C9FEBFD03C7}"/>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EA3935EB-71AA-4F61-8E5F-6966ABA0FBA3}"/>
              </a:ext>
            </a:extLst>
          </p:cNvPr>
          <p:cNvSpPr>
            <a:spLocks noGrp="1" noChangeArrowheads="1"/>
          </p:cNvSpPr>
          <p:nvPr>
            <p:ph type="sldNum" sz="quarter" idx="12"/>
          </p:nvPr>
        </p:nvSpPr>
        <p:spPr>
          <a:ln/>
        </p:spPr>
        <p:txBody>
          <a:bodyPr/>
          <a:lstStyle>
            <a:lvl1pPr>
              <a:defRPr/>
            </a:lvl1pPr>
          </a:lstStyle>
          <a:p>
            <a:pPr>
              <a:defRPr/>
            </a:pPr>
            <a:fld id="{9D3B25FB-8BE5-43C9-B0CA-9C35AB715828}" type="slidenum">
              <a:rPr lang="de-DE" altLang="de-DE"/>
              <a:pPr>
                <a:defRPr/>
              </a:pPr>
              <a:t>‹Nr.›</a:t>
            </a:fld>
            <a:endParaRPr lang="de-DE" altLang="de-DE"/>
          </a:p>
        </p:txBody>
      </p:sp>
    </p:spTree>
    <p:extLst>
      <p:ext uri="{BB962C8B-B14F-4D97-AF65-F5344CB8AC3E}">
        <p14:creationId xmlns:p14="http://schemas.microsoft.com/office/powerpoint/2010/main" val="95515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B6741A-03A3-4A9D-A014-3E945DD6224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ABE0CDC-E4BE-46C0-9D63-7A70A20B8062}"/>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1E4A8C8D-FE37-42C4-9CFC-66FC8CB34181}"/>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5C4F1B1E-1C28-4F0A-A31A-7C9FEBFD03C7}"/>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EA3935EB-71AA-4F61-8E5F-6966ABA0FBA3}"/>
              </a:ext>
            </a:extLst>
          </p:cNvPr>
          <p:cNvSpPr>
            <a:spLocks noGrp="1" noChangeArrowheads="1"/>
          </p:cNvSpPr>
          <p:nvPr>
            <p:ph type="sldNum" sz="quarter" idx="12"/>
          </p:nvPr>
        </p:nvSpPr>
        <p:spPr>
          <a:ln/>
        </p:spPr>
        <p:txBody>
          <a:bodyPr/>
          <a:lstStyle>
            <a:lvl1pPr>
              <a:defRPr/>
            </a:lvl1pPr>
          </a:lstStyle>
          <a:p>
            <a:pPr>
              <a:defRPr/>
            </a:pPr>
            <a:fld id="{D604BE98-6608-460C-A092-E70AE4AFAC88}" type="slidenum">
              <a:rPr lang="de-DE" altLang="de-DE"/>
              <a:pPr>
                <a:defRPr/>
              </a:pPr>
              <a:t>‹Nr.›</a:t>
            </a:fld>
            <a:endParaRPr lang="de-DE" altLang="de-DE"/>
          </a:p>
        </p:txBody>
      </p:sp>
    </p:spTree>
    <p:extLst>
      <p:ext uri="{BB962C8B-B14F-4D97-AF65-F5344CB8AC3E}">
        <p14:creationId xmlns:p14="http://schemas.microsoft.com/office/powerpoint/2010/main" val="797902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50679E-D2D1-4F5E-A87B-F3501B98D61C}"/>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94DA2641-7E69-40A3-8823-55CB91E351F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
        <p:nvSpPr>
          <p:cNvPr id="4" name="Rectangle 4">
            <a:extLst>
              <a:ext uri="{FF2B5EF4-FFF2-40B4-BE49-F238E27FC236}">
                <a16:creationId xmlns:a16="http://schemas.microsoft.com/office/drawing/2014/main" id="{1E4A8C8D-FE37-42C4-9CFC-66FC8CB34181}"/>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5C4F1B1E-1C28-4F0A-A31A-7C9FEBFD03C7}"/>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EA3935EB-71AA-4F61-8E5F-6966ABA0FBA3}"/>
              </a:ext>
            </a:extLst>
          </p:cNvPr>
          <p:cNvSpPr>
            <a:spLocks noGrp="1" noChangeArrowheads="1"/>
          </p:cNvSpPr>
          <p:nvPr>
            <p:ph type="sldNum" sz="quarter" idx="12"/>
          </p:nvPr>
        </p:nvSpPr>
        <p:spPr>
          <a:ln/>
        </p:spPr>
        <p:txBody>
          <a:bodyPr/>
          <a:lstStyle>
            <a:lvl1pPr>
              <a:defRPr/>
            </a:lvl1pPr>
          </a:lstStyle>
          <a:p>
            <a:pPr>
              <a:defRPr/>
            </a:pPr>
            <a:fld id="{19606808-1051-48C9-8909-64D9960ACB80}" type="slidenum">
              <a:rPr lang="de-DE" altLang="de-DE"/>
              <a:pPr>
                <a:defRPr/>
              </a:pPr>
              <a:t>‹Nr.›</a:t>
            </a:fld>
            <a:endParaRPr lang="de-DE" altLang="de-DE"/>
          </a:p>
        </p:txBody>
      </p:sp>
    </p:spTree>
    <p:extLst>
      <p:ext uri="{BB962C8B-B14F-4D97-AF65-F5344CB8AC3E}">
        <p14:creationId xmlns:p14="http://schemas.microsoft.com/office/powerpoint/2010/main" val="2790662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B06A51-4CD3-40BD-AC75-A8B7CC7F2B81}"/>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6DDF98A-B78D-4BDC-9F4B-BEC5E7E3A182}"/>
              </a:ext>
            </a:extLst>
          </p:cNvPr>
          <p:cNvSpPr>
            <a:spLocks noGrp="1"/>
          </p:cNvSpPr>
          <p:nvPr>
            <p:ph sz="half" idx="1"/>
          </p:nvPr>
        </p:nvSpPr>
        <p:spPr>
          <a:xfrm>
            <a:off x="457200" y="1600200"/>
            <a:ext cx="4038600" cy="452596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75C94F5-EB4F-4214-87B3-1D20C2DB6C9C}"/>
              </a:ext>
            </a:extLst>
          </p:cNvPr>
          <p:cNvSpPr>
            <a:spLocks noGrp="1"/>
          </p:cNvSpPr>
          <p:nvPr>
            <p:ph sz="half" idx="2"/>
          </p:nvPr>
        </p:nvSpPr>
        <p:spPr>
          <a:xfrm>
            <a:off x="4648200" y="1600200"/>
            <a:ext cx="4038600" cy="452596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a:extLst>
              <a:ext uri="{FF2B5EF4-FFF2-40B4-BE49-F238E27FC236}">
                <a16:creationId xmlns:a16="http://schemas.microsoft.com/office/drawing/2014/main" id="{1E4A8C8D-FE37-42C4-9CFC-66FC8CB34181}"/>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5C4F1B1E-1C28-4F0A-A31A-7C9FEBFD03C7}"/>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7" name="Rectangle 6">
            <a:extLst>
              <a:ext uri="{FF2B5EF4-FFF2-40B4-BE49-F238E27FC236}">
                <a16:creationId xmlns:a16="http://schemas.microsoft.com/office/drawing/2014/main" id="{EA3935EB-71AA-4F61-8E5F-6966ABA0FBA3}"/>
              </a:ext>
            </a:extLst>
          </p:cNvPr>
          <p:cNvSpPr>
            <a:spLocks noGrp="1" noChangeArrowheads="1"/>
          </p:cNvSpPr>
          <p:nvPr>
            <p:ph type="sldNum" sz="quarter" idx="12"/>
          </p:nvPr>
        </p:nvSpPr>
        <p:spPr>
          <a:ln/>
        </p:spPr>
        <p:txBody>
          <a:bodyPr/>
          <a:lstStyle>
            <a:lvl1pPr>
              <a:defRPr/>
            </a:lvl1pPr>
          </a:lstStyle>
          <a:p>
            <a:pPr>
              <a:defRPr/>
            </a:pPr>
            <a:fld id="{0DD98C13-7B5C-4C3A-A481-68A95B6A4239}" type="slidenum">
              <a:rPr lang="de-DE" altLang="de-DE"/>
              <a:pPr>
                <a:defRPr/>
              </a:pPr>
              <a:t>‹Nr.›</a:t>
            </a:fld>
            <a:endParaRPr lang="de-DE" altLang="de-DE"/>
          </a:p>
        </p:txBody>
      </p:sp>
    </p:spTree>
    <p:extLst>
      <p:ext uri="{BB962C8B-B14F-4D97-AF65-F5344CB8AC3E}">
        <p14:creationId xmlns:p14="http://schemas.microsoft.com/office/powerpoint/2010/main" val="3659538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0D9291-1D23-45C5-98A2-FE235304C4BA}"/>
              </a:ext>
            </a:extLst>
          </p:cNvPr>
          <p:cNvSpPr>
            <a:spLocks noGrp="1"/>
          </p:cNvSpPr>
          <p:nvPr>
            <p:ph type="title"/>
          </p:nvPr>
        </p:nvSpPr>
        <p:spPr>
          <a:xfrm>
            <a:off x="630238" y="365125"/>
            <a:ext cx="78867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4C02BFFC-B73B-4A88-AE6B-E034FA8E2C8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5203F019-3B87-4904-9217-A496F0016C10}"/>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8DE88DFA-F884-4584-875B-445F359645F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D920B6C3-C2D4-4A58-A8F3-EA658FFB0FC0}"/>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a:extLst>
              <a:ext uri="{FF2B5EF4-FFF2-40B4-BE49-F238E27FC236}">
                <a16:creationId xmlns:a16="http://schemas.microsoft.com/office/drawing/2014/main" id="{1E4A8C8D-FE37-42C4-9CFC-66FC8CB34181}"/>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8" name="Rectangle 5">
            <a:extLst>
              <a:ext uri="{FF2B5EF4-FFF2-40B4-BE49-F238E27FC236}">
                <a16:creationId xmlns:a16="http://schemas.microsoft.com/office/drawing/2014/main" id="{5C4F1B1E-1C28-4F0A-A31A-7C9FEBFD03C7}"/>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9" name="Rectangle 6">
            <a:extLst>
              <a:ext uri="{FF2B5EF4-FFF2-40B4-BE49-F238E27FC236}">
                <a16:creationId xmlns:a16="http://schemas.microsoft.com/office/drawing/2014/main" id="{EA3935EB-71AA-4F61-8E5F-6966ABA0FBA3}"/>
              </a:ext>
            </a:extLst>
          </p:cNvPr>
          <p:cNvSpPr>
            <a:spLocks noGrp="1" noChangeArrowheads="1"/>
          </p:cNvSpPr>
          <p:nvPr>
            <p:ph type="sldNum" sz="quarter" idx="12"/>
          </p:nvPr>
        </p:nvSpPr>
        <p:spPr>
          <a:ln/>
        </p:spPr>
        <p:txBody>
          <a:bodyPr/>
          <a:lstStyle>
            <a:lvl1pPr>
              <a:defRPr/>
            </a:lvl1pPr>
          </a:lstStyle>
          <a:p>
            <a:pPr>
              <a:defRPr/>
            </a:pPr>
            <a:fld id="{EC48DB5C-DB3D-4027-8587-506A6981B847}" type="slidenum">
              <a:rPr lang="de-DE" altLang="de-DE"/>
              <a:pPr>
                <a:defRPr/>
              </a:pPr>
              <a:t>‹Nr.›</a:t>
            </a:fld>
            <a:endParaRPr lang="de-DE" altLang="de-DE"/>
          </a:p>
        </p:txBody>
      </p:sp>
    </p:spTree>
    <p:extLst>
      <p:ext uri="{BB962C8B-B14F-4D97-AF65-F5344CB8AC3E}">
        <p14:creationId xmlns:p14="http://schemas.microsoft.com/office/powerpoint/2010/main" val="1063790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C53B73-F266-45D9-8D27-7702352137BA}"/>
              </a:ext>
            </a:extLst>
          </p:cNvPr>
          <p:cNvSpPr>
            <a:spLocks noGrp="1"/>
          </p:cNvSpPr>
          <p:nvPr>
            <p:ph type="title"/>
          </p:nvPr>
        </p:nvSpPr>
        <p:spPr/>
        <p:txBody>
          <a:bodyPr/>
          <a:lstStyle/>
          <a:p>
            <a:r>
              <a:rPr lang="de-DE"/>
              <a:t>Mastertitelformat bearbeiten</a:t>
            </a:r>
          </a:p>
        </p:txBody>
      </p:sp>
      <p:sp>
        <p:nvSpPr>
          <p:cNvPr id="3" name="Rectangle 4">
            <a:extLst>
              <a:ext uri="{FF2B5EF4-FFF2-40B4-BE49-F238E27FC236}">
                <a16:creationId xmlns:a16="http://schemas.microsoft.com/office/drawing/2014/main" id="{1E4A8C8D-FE37-42C4-9CFC-66FC8CB34181}"/>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4" name="Rectangle 5">
            <a:extLst>
              <a:ext uri="{FF2B5EF4-FFF2-40B4-BE49-F238E27FC236}">
                <a16:creationId xmlns:a16="http://schemas.microsoft.com/office/drawing/2014/main" id="{5C4F1B1E-1C28-4F0A-A31A-7C9FEBFD03C7}"/>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5" name="Rectangle 6">
            <a:extLst>
              <a:ext uri="{FF2B5EF4-FFF2-40B4-BE49-F238E27FC236}">
                <a16:creationId xmlns:a16="http://schemas.microsoft.com/office/drawing/2014/main" id="{EA3935EB-71AA-4F61-8E5F-6966ABA0FBA3}"/>
              </a:ext>
            </a:extLst>
          </p:cNvPr>
          <p:cNvSpPr>
            <a:spLocks noGrp="1" noChangeArrowheads="1"/>
          </p:cNvSpPr>
          <p:nvPr>
            <p:ph type="sldNum" sz="quarter" idx="12"/>
          </p:nvPr>
        </p:nvSpPr>
        <p:spPr>
          <a:ln/>
        </p:spPr>
        <p:txBody>
          <a:bodyPr/>
          <a:lstStyle>
            <a:lvl1pPr>
              <a:defRPr/>
            </a:lvl1pPr>
          </a:lstStyle>
          <a:p>
            <a:pPr>
              <a:defRPr/>
            </a:pPr>
            <a:fld id="{C5C99C0D-E8D1-4C03-8195-DE6BD32A0560}" type="slidenum">
              <a:rPr lang="de-DE" altLang="de-DE"/>
              <a:pPr>
                <a:defRPr/>
              </a:pPr>
              <a:t>‹Nr.›</a:t>
            </a:fld>
            <a:endParaRPr lang="de-DE" altLang="de-DE"/>
          </a:p>
        </p:txBody>
      </p:sp>
    </p:spTree>
    <p:extLst>
      <p:ext uri="{BB962C8B-B14F-4D97-AF65-F5344CB8AC3E}">
        <p14:creationId xmlns:p14="http://schemas.microsoft.com/office/powerpoint/2010/main" val="2600854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E4A8C8D-FE37-42C4-9CFC-66FC8CB34181}"/>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3" name="Rectangle 5">
            <a:extLst>
              <a:ext uri="{FF2B5EF4-FFF2-40B4-BE49-F238E27FC236}">
                <a16:creationId xmlns:a16="http://schemas.microsoft.com/office/drawing/2014/main" id="{5C4F1B1E-1C28-4F0A-A31A-7C9FEBFD03C7}"/>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4" name="Rectangle 6">
            <a:extLst>
              <a:ext uri="{FF2B5EF4-FFF2-40B4-BE49-F238E27FC236}">
                <a16:creationId xmlns:a16="http://schemas.microsoft.com/office/drawing/2014/main" id="{EA3935EB-71AA-4F61-8E5F-6966ABA0FBA3}"/>
              </a:ext>
            </a:extLst>
          </p:cNvPr>
          <p:cNvSpPr>
            <a:spLocks noGrp="1" noChangeArrowheads="1"/>
          </p:cNvSpPr>
          <p:nvPr>
            <p:ph type="sldNum" sz="quarter" idx="12"/>
          </p:nvPr>
        </p:nvSpPr>
        <p:spPr>
          <a:ln/>
        </p:spPr>
        <p:txBody>
          <a:bodyPr/>
          <a:lstStyle>
            <a:lvl1pPr>
              <a:defRPr/>
            </a:lvl1pPr>
          </a:lstStyle>
          <a:p>
            <a:pPr>
              <a:defRPr/>
            </a:pPr>
            <a:fld id="{7D889FC6-8BF7-48F8-AD89-797D835D6293}" type="slidenum">
              <a:rPr lang="de-DE" altLang="de-DE"/>
              <a:pPr>
                <a:defRPr/>
              </a:pPr>
              <a:t>‹Nr.›</a:t>
            </a:fld>
            <a:endParaRPr lang="de-DE" altLang="de-DE"/>
          </a:p>
        </p:txBody>
      </p:sp>
    </p:spTree>
    <p:extLst>
      <p:ext uri="{BB962C8B-B14F-4D97-AF65-F5344CB8AC3E}">
        <p14:creationId xmlns:p14="http://schemas.microsoft.com/office/powerpoint/2010/main" val="2433658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0331B7-912F-495B-B90D-D6AC9EE602D2}"/>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F978FC73-2FD3-46AC-84A1-9E45BBAD5E3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6B77000B-E26E-49C4-A9F7-D17BD3865B3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Rectangle 4">
            <a:extLst>
              <a:ext uri="{FF2B5EF4-FFF2-40B4-BE49-F238E27FC236}">
                <a16:creationId xmlns:a16="http://schemas.microsoft.com/office/drawing/2014/main" id="{1E4A8C8D-FE37-42C4-9CFC-66FC8CB34181}"/>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5C4F1B1E-1C28-4F0A-A31A-7C9FEBFD03C7}"/>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7" name="Rectangle 6">
            <a:extLst>
              <a:ext uri="{FF2B5EF4-FFF2-40B4-BE49-F238E27FC236}">
                <a16:creationId xmlns:a16="http://schemas.microsoft.com/office/drawing/2014/main" id="{EA3935EB-71AA-4F61-8E5F-6966ABA0FBA3}"/>
              </a:ext>
            </a:extLst>
          </p:cNvPr>
          <p:cNvSpPr>
            <a:spLocks noGrp="1" noChangeArrowheads="1"/>
          </p:cNvSpPr>
          <p:nvPr>
            <p:ph type="sldNum" sz="quarter" idx="12"/>
          </p:nvPr>
        </p:nvSpPr>
        <p:spPr>
          <a:ln/>
        </p:spPr>
        <p:txBody>
          <a:bodyPr/>
          <a:lstStyle>
            <a:lvl1pPr>
              <a:defRPr/>
            </a:lvl1pPr>
          </a:lstStyle>
          <a:p>
            <a:pPr>
              <a:defRPr/>
            </a:pPr>
            <a:fld id="{46621C9F-5083-4593-8097-1430D71BC711}" type="slidenum">
              <a:rPr lang="de-DE" altLang="de-DE"/>
              <a:pPr>
                <a:defRPr/>
              </a:pPr>
              <a:t>‹Nr.›</a:t>
            </a:fld>
            <a:endParaRPr lang="de-DE" altLang="de-DE"/>
          </a:p>
        </p:txBody>
      </p:sp>
    </p:spTree>
    <p:extLst>
      <p:ext uri="{BB962C8B-B14F-4D97-AF65-F5344CB8AC3E}">
        <p14:creationId xmlns:p14="http://schemas.microsoft.com/office/powerpoint/2010/main" val="1156753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A89F0F-FB2C-48B6-9A12-10AE0FFBF6AD}"/>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CE8228FC-1879-420C-A11C-4D77F97C601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a:extLst>
              <a:ext uri="{FF2B5EF4-FFF2-40B4-BE49-F238E27FC236}">
                <a16:creationId xmlns:a16="http://schemas.microsoft.com/office/drawing/2014/main" id="{C2CC0477-1549-4713-85C0-F97859E154B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Rectangle 4">
            <a:extLst>
              <a:ext uri="{FF2B5EF4-FFF2-40B4-BE49-F238E27FC236}">
                <a16:creationId xmlns:a16="http://schemas.microsoft.com/office/drawing/2014/main" id="{1E4A8C8D-FE37-42C4-9CFC-66FC8CB34181}"/>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5C4F1B1E-1C28-4F0A-A31A-7C9FEBFD03C7}"/>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7" name="Rectangle 6">
            <a:extLst>
              <a:ext uri="{FF2B5EF4-FFF2-40B4-BE49-F238E27FC236}">
                <a16:creationId xmlns:a16="http://schemas.microsoft.com/office/drawing/2014/main" id="{EA3935EB-71AA-4F61-8E5F-6966ABA0FBA3}"/>
              </a:ext>
            </a:extLst>
          </p:cNvPr>
          <p:cNvSpPr>
            <a:spLocks noGrp="1" noChangeArrowheads="1"/>
          </p:cNvSpPr>
          <p:nvPr>
            <p:ph type="sldNum" sz="quarter" idx="12"/>
          </p:nvPr>
        </p:nvSpPr>
        <p:spPr>
          <a:ln/>
        </p:spPr>
        <p:txBody>
          <a:bodyPr/>
          <a:lstStyle>
            <a:lvl1pPr>
              <a:defRPr/>
            </a:lvl1pPr>
          </a:lstStyle>
          <a:p>
            <a:pPr>
              <a:defRPr/>
            </a:pPr>
            <a:fld id="{6545ECF1-96E2-445D-8EA2-DEE179079B9D}" type="slidenum">
              <a:rPr lang="de-DE" altLang="de-DE"/>
              <a:pPr>
                <a:defRPr/>
              </a:pPr>
              <a:t>‹Nr.›</a:t>
            </a:fld>
            <a:endParaRPr lang="de-DE" altLang="de-DE"/>
          </a:p>
        </p:txBody>
      </p:sp>
    </p:spTree>
    <p:extLst>
      <p:ext uri="{BB962C8B-B14F-4D97-AF65-F5344CB8AC3E}">
        <p14:creationId xmlns:p14="http://schemas.microsoft.com/office/powerpoint/2010/main" val="622922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028" name="Rectangle 4">
            <a:extLst>
              <a:ext uri="{FF2B5EF4-FFF2-40B4-BE49-F238E27FC236}">
                <a16:creationId xmlns:a16="http://schemas.microsoft.com/office/drawing/2014/main" id="{1E4A8C8D-FE37-42C4-9CFC-66FC8CB3418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de-DE" altLang="de-DE"/>
          </a:p>
        </p:txBody>
      </p:sp>
      <p:sp>
        <p:nvSpPr>
          <p:cNvPr id="1029" name="Rectangle 5">
            <a:extLst>
              <a:ext uri="{FF2B5EF4-FFF2-40B4-BE49-F238E27FC236}">
                <a16:creationId xmlns:a16="http://schemas.microsoft.com/office/drawing/2014/main" id="{5C4F1B1E-1C28-4F0A-A31A-7C9FEBFD03C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de-DE" altLang="de-DE"/>
          </a:p>
        </p:txBody>
      </p:sp>
      <p:sp>
        <p:nvSpPr>
          <p:cNvPr id="1030" name="Rectangle 6">
            <a:extLst>
              <a:ext uri="{FF2B5EF4-FFF2-40B4-BE49-F238E27FC236}">
                <a16:creationId xmlns:a16="http://schemas.microsoft.com/office/drawing/2014/main" id="{EA3935EB-71AA-4F61-8E5F-6966ABA0FBA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68C07587-A412-4F06-99BB-72CF4ECAB8D2}"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2267" name="Group 219"/>
          <p:cNvGrpSpPr>
            <a:grpSpLocks/>
          </p:cNvGrpSpPr>
          <p:nvPr/>
        </p:nvGrpSpPr>
        <p:grpSpPr bwMode="auto">
          <a:xfrm>
            <a:off x="0" y="-26988"/>
            <a:ext cx="9180513" cy="6858001"/>
            <a:chOff x="0" y="0"/>
            <a:chExt cx="5760" cy="4320"/>
          </a:xfrm>
        </p:grpSpPr>
        <p:sp>
          <p:nvSpPr>
            <p:cNvPr id="3237" name="Rectangle 6"/>
            <p:cNvSpPr>
              <a:spLocks noChangeArrowheads="1"/>
            </p:cNvSpPr>
            <p:nvPr/>
          </p:nvSpPr>
          <p:spPr bwMode="auto">
            <a:xfrm>
              <a:off x="0" y="1162"/>
              <a:ext cx="5760" cy="680"/>
            </a:xfrm>
            <a:prstGeom prst="rect">
              <a:avLst/>
            </a:prstGeom>
            <a:gradFill rotWithShape="1">
              <a:gsLst>
                <a:gs pos="0">
                  <a:schemeClr val="accent2"/>
                </a:gs>
                <a:gs pos="100000">
                  <a:srgbClr val="99CC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38" name="Rectangle 7"/>
            <p:cNvSpPr>
              <a:spLocks noChangeArrowheads="1"/>
            </p:cNvSpPr>
            <p:nvPr/>
          </p:nvSpPr>
          <p:spPr bwMode="auto">
            <a:xfrm>
              <a:off x="0" y="1842"/>
              <a:ext cx="5760" cy="2478"/>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de-DE" altLang="de-DE"/>
            </a:p>
          </p:txBody>
        </p:sp>
        <p:sp>
          <p:nvSpPr>
            <p:cNvPr id="3239" name="Rectangle 5"/>
            <p:cNvSpPr>
              <a:spLocks noChangeArrowheads="1"/>
            </p:cNvSpPr>
            <p:nvPr/>
          </p:nvSpPr>
          <p:spPr bwMode="auto">
            <a:xfrm>
              <a:off x="0" y="0"/>
              <a:ext cx="5760" cy="116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grpSp>
      <p:grpSp>
        <p:nvGrpSpPr>
          <p:cNvPr id="2275" name="Group 227"/>
          <p:cNvGrpSpPr>
            <a:grpSpLocks/>
          </p:cNvGrpSpPr>
          <p:nvPr/>
        </p:nvGrpSpPr>
        <p:grpSpPr bwMode="auto">
          <a:xfrm>
            <a:off x="468313" y="5661025"/>
            <a:ext cx="287337" cy="358775"/>
            <a:chOff x="204" y="3249"/>
            <a:chExt cx="544" cy="634"/>
          </a:xfrm>
        </p:grpSpPr>
        <p:sp>
          <p:nvSpPr>
            <p:cNvPr id="3232" name="Rectangle 220"/>
            <p:cNvSpPr>
              <a:spLocks noChangeArrowheads="1"/>
            </p:cNvSpPr>
            <p:nvPr/>
          </p:nvSpPr>
          <p:spPr bwMode="auto">
            <a:xfrm>
              <a:off x="204" y="3566"/>
              <a:ext cx="544" cy="9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33" name="Rectangle 222"/>
            <p:cNvSpPr>
              <a:spLocks noChangeArrowheads="1"/>
            </p:cNvSpPr>
            <p:nvPr/>
          </p:nvSpPr>
          <p:spPr bwMode="auto">
            <a:xfrm>
              <a:off x="295" y="3475"/>
              <a:ext cx="317" cy="136"/>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34" name="Rectangle 223"/>
            <p:cNvSpPr>
              <a:spLocks noChangeArrowheads="1"/>
            </p:cNvSpPr>
            <p:nvPr/>
          </p:nvSpPr>
          <p:spPr bwMode="auto">
            <a:xfrm>
              <a:off x="249" y="3611"/>
              <a:ext cx="91" cy="27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35" name="Rectangle 224"/>
            <p:cNvSpPr>
              <a:spLocks noChangeArrowheads="1"/>
            </p:cNvSpPr>
            <p:nvPr/>
          </p:nvSpPr>
          <p:spPr bwMode="auto">
            <a:xfrm>
              <a:off x="566" y="3611"/>
              <a:ext cx="91" cy="27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36" name="AutoShape 226"/>
            <p:cNvSpPr>
              <a:spLocks noChangeArrowheads="1"/>
            </p:cNvSpPr>
            <p:nvPr/>
          </p:nvSpPr>
          <p:spPr bwMode="auto">
            <a:xfrm>
              <a:off x="385" y="3249"/>
              <a:ext cx="136" cy="272"/>
            </a:xfrm>
            <a:prstGeom prst="triangle">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grpSp>
      <p:sp>
        <p:nvSpPr>
          <p:cNvPr id="2258" name="Rectangle 210">
            <a:extLst>
              <a:ext uri="{FF2B5EF4-FFF2-40B4-BE49-F238E27FC236}">
                <a16:creationId xmlns:a16="http://schemas.microsoft.com/office/drawing/2014/main" id="{998FD891-9EC1-4489-81EB-498720882F15}"/>
              </a:ext>
            </a:extLst>
          </p:cNvPr>
          <p:cNvSpPr>
            <a:spLocks noChangeArrowheads="1"/>
          </p:cNvSpPr>
          <p:nvPr/>
        </p:nvSpPr>
        <p:spPr bwMode="auto">
          <a:xfrm>
            <a:off x="-34925" y="2276475"/>
            <a:ext cx="9286875" cy="1873250"/>
          </a:xfrm>
          <a:prstGeom prst="rect">
            <a:avLst/>
          </a:prstGeom>
          <a:gradFill rotWithShape="1">
            <a:gsLst>
              <a:gs pos="0">
                <a:srgbClr val="FF9900">
                  <a:gamma/>
                  <a:tint val="0"/>
                  <a:invGamma/>
                  <a:alpha val="0"/>
                </a:srgbClr>
              </a:gs>
              <a:gs pos="50000">
                <a:srgbClr val="FF9900">
                  <a:alpha val="60001"/>
                </a:srgbClr>
              </a:gs>
              <a:gs pos="100000">
                <a:srgbClr val="FF9900">
                  <a:gamma/>
                  <a:tint val="0"/>
                  <a:invGamma/>
                  <a:alpha val="0"/>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de-DE"/>
          </a:p>
        </p:txBody>
      </p:sp>
      <p:sp>
        <p:nvSpPr>
          <p:cNvPr id="2050" name="Rectangle 2"/>
          <p:cNvSpPr>
            <a:spLocks noGrp="1" noChangeArrowheads="1"/>
          </p:cNvSpPr>
          <p:nvPr>
            <p:ph type="ctrTitle"/>
          </p:nvPr>
        </p:nvSpPr>
        <p:spPr>
          <a:xfrm>
            <a:off x="1835150" y="0"/>
            <a:ext cx="4284663" cy="549275"/>
          </a:xfrm>
        </p:spPr>
        <p:txBody>
          <a:bodyPr anchor="ctr"/>
          <a:lstStyle/>
          <a:p>
            <a:pPr eaLnBrk="1" hangingPunct="1"/>
            <a:r>
              <a:rPr lang="de-DE" altLang="de-DE" sz="2400" b="1" smtClean="0">
                <a:solidFill>
                  <a:schemeClr val="bg1"/>
                </a:solidFill>
              </a:rPr>
              <a:t>Der Treibhauseffekt</a:t>
            </a:r>
          </a:p>
        </p:txBody>
      </p:sp>
      <p:grpSp>
        <p:nvGrpSpPr>
          <p:cNvPr id="2162" name="Group 114"/>
          <p:cNvGrpSpPr>
            <a:grpSpLocks/>
          </p:cNvGrpSpPr>
          <p:nvPr/>
        </p:nvGrpSpPr>
        <p:grpSpPr bwMode="auto">
          <a:xfrm>
            <a:off x="2700338" y="3644900"/>
            <a:ext cx="1439862" cy="647700"/>
            <a:chOff x="2472" y="2160"/>
            <a:chExt cx="1542" cy="635"/>
          </a:xfrm>
        </p:grpSpPr>
        <p:sp>
          <p:nvSpPr>
            <p:cNvPr id="3218" name="Oval 100"/>
            <p:cNvSpPr>
              <a:spLocks noChangeArrowheads="1"/>
            </p:cNvSpPr>
            <p:nvPr/>
          </p:nvSpPr>
          <p:spPr bwMode="auto">
            <a:xfrm>
              <a:off x="2699" y="2341"/>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19" name="Oval 101"/>
            <p:cNvSpPr>
              <a:spLocks noChangeArrowheads="1"/>
            </p:cNvSpPr>
            <p:nvPr/>
          </p:nvSpPr>
          <p:spPr bwMode="auto">
            <a:xfrm>
              <a:off x="2880" y="2296"/>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20" name="Oval 102"/>
            <p:cNvSpPr>
              <a:spLocks noChangeArrowheads="1"/>
            </p:cNvSpPr>
            <p:nvPr/>
          </p:nvSpPr>
          <p:spPr bwMode="auto">
            <a:xfrm>
              <a:off x="3061" y="2341"/>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21" name="Oval 103"/>
            <p:cNvSpPr>
              <a:spLocks noChangeArrowheads="1"/>
            </p:cNvSpPr>
            <p:nvPr/>
          </p:nvSpPr>
          <p:spPr bwMode="auto">
            <a:xfrm>
              <a:off x="3243" y="2205"/>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22" name="Oval 104"/>
            <p:cNvSpPr>
              <a:spLocks noChangeArrowheads="1"/>
            </p:cNvSpPr>
            <p:nvPr/>
          </p:nvSpPr>
          <p:spPr bwMode="auto">
            <a:xfrm>
              <a:off x="3425" y="2160"/>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23" name="Oval 105"/>
            <p:cNvSpPr>
              <a:spLocks noChangeArrowheads="1"/>
            </p:cNvSpPr>
            <p:nvPr/>
          </p:nvSpPr>
          <p:spPr bwMode="auto">
            <a:xfrm>
              <a:off x="3607" y="2251"/>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24" name="Oval 106"/>
            <p:cNvSpPr>
              <a:spLocks noChangeArrowheads="1"/>
            </p:cNvSpPr>
            <p:nvPr/>
          </p:nvSpPr>
          <p:spPr bwMode="auto">
            <a:xfrm>
              <a:off x="3742" y="2387"/>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25" name="Oval 107"/>
            <p:cNvSpPr>
              <a:spLocks noChangeArrowheads="1"/>
            </p:cNvSpPr>
            <p:nvPr/>
          </p:nvSpPr>
          <p:spPr bwMode="auto">
            <a:xfrm>
              <a:off x="3560" y="2523"/>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26" name="Oval 108"/>
            <p:cNvSpPr>
              <a:spLocks noChangeArrowheads="1"/>
            </p:cNvSpPr>
            <p:nvPr/>
          </p:nvSpPr>
          <p:spPr bwMode="auto">
            <a:xfrm>
              <a:off x="3334" y="2568"/>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27" name="Oval 109"/>
            <p:cNvSpPr>
              <a:spLocks noChangeArrowheads="1"/>
            </p:cNvSpPr>
            <p:nvPr/>
          </p:nvSpPr>
          <p:spPr bwMode="auto">
            <a:xfrm>
              <a:off x="3107" y="2523"/>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28" name="Oval 110"/>
            <p:cNvSpPr>
              <a:spLocks noChangeArrowheads="1"/>
            </p:cNvSpPr>
            <p:nvPr/>
          </p:nvSpPr>
          <p:spPr bwMode="auto">
            <a:xfrm>
              <a:off x="2880" y="2478"/>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29" name="Oval 111"/>
            <p:cNvSpPr>
              <a:spLocks noChangeArrowheads="1"/>
            </p:cNvSpPr>
            <p:nvPr/>
          </p:nvSpPr>
          <p:spPr bwMode="auto">
            <a:xfrm>
              <a:off x="2653" y="2523"/>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30" name="Oval 112"/>
            <p:cNvSpPr>
              <a:spLocks noChangeArrowheads="1"/>
            </p:cNvSpPr>
            <p:nvPr/>
          </p:nvSpPr>
          <p:spPr bwMode="auto">
            <a:xfrm>
              <a:off x="2472" y="2432"/>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31" name="Oval 113"/>
            <p:cNvSpPr>
              <a:spLocks noChangeArrowheads="1"/>
            </p:cNvSpPr>
            <p:nvPr/>
          </p:nvSpPr>
          <p:spPr bwMode="auto">
            <a:xfrm>
              <a:off x="3198" y="2296"/>
              <a:ext cx="635" cy="409"/>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grpSp>
      <p:sp>
        <p:nvSpPr>
          <p:cNvPr id="2211" name="Text Box 163"/>
          <p:cNvSpPr txBox="1">
            <a:spLocks noChangeArrowheads="1"/>
          </p:cNvSpPr>
          <p:nvPr/>
        </p:nvSpPr>
        <p:spPr bwMode="auto">
          <a:xfrm>
            <a:off x="2627313" y="1258888"/>
            <a:ext cx="1412875"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e-DE" altLang="de-DE" sz="1400" b="1">
                <a:solidFill>
                  <a:srgbClr val="FFFF00"/>
                </a:solidFill>
              </a:rPr>
              <a:t>ca. 30 %</a:t>
            </a:r>
          </a:p>
          <a:p>
            <a:pPr eaLnBrk="1" hangingPunct="1"/>
            <a:r>
              <a:rPr lang="de-DE" altLang="de-DE" sz="1400" b="1">
                <a:solidFill>
                  <a:srgbClr val="FFFF00"/>
                </a:solidFill>
              </a:rPr>
              <a:t>reflektierte</a:t>
            </a:r>
          </a:p>
          <a:p>
            <a:pPr eaLnBrk="1" hangingPunct="1"/>
            <a:r>
              <a:rPr lang="de-DE" altLang="de-DE" sz="1400" b="1">
                <a:solidFill>
                  <a:srgbClr val="FFFF00"/>
                </a:solidFill>
              </a:rPr>
              <a:t>Lichtstrahlung</a:t>
            </a:r>
          </a:p>
        </p:txBody>
      </p:sp>
      <p:sp>
        <p:nvSpPr>
          <p:cNvPr id="2215" name="Text Box 167"/>
          <p:cNvSpPr txBox="1">
            <a:spLocks noChangeArrowheads="1"/>
          </p:cNvSpPr>
          <p:nvPr/>
        </p:nvSpPr>
        <p:spPr bwMode="auto">
          <a:xfrm>
            <a:off x="381000" y="3429000"/>
            <a:ext cx="2174875" cy="115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e-DE" altLang="de-DE" sz="1400" b="1">
                <a:solidFill>
                  <a:srgbClr val="CC0000"/>
                </a:solidFill>
              </a:rPr>
              <a:t>ca. 20 %</a:t>
            </a:r>
          </a:p>
          <a:p>
            <a:pPr eaLnBrk="1" hangingPunct="1"/>
            <a:r>
              <a:rPr lang="de-DE" altLang="de-DE" sz="1400" b="1">
                <a:solidFill>
                  <a:srgbClr val="CC0000"/>
                </a:solidFill>
              </a:rPr>
              <a:t>des Lichts wird</a:t>
            </a:r>
          </a:p>
          <a:p>
            <a:pPr eaLnBrk="1" hangingPunct="1"/>
            <a:r>
              <a:rPr lang="de-DE" altLang="de-DE" sz="1400" b="1">
                <a:solidFill>
                  <a:srgbClr val="CC0000"/>
                </a:solidFill>
              </a:rPr>
              <a:t>von Atmosphäre</a:t>
            </a:r>
          </a:p>
          <a:p>
            <a:pPr eaLnBrk="1" hangingPunct="1"/>
            <a:r>
              <a:rPr lang="de-DE" altLang="de-DE" sz="1400" b="1">
                <a:solidFill>
                  <a:srgbClr val="CC0000"/>
                </a:solidFill>
              </a:rPr>
              <a:t>und Wolken in Wärme umgewandelt</a:t>
            </a:r>
          </a:p>
        </p:txBody>
      </p:sp>
      <p:grpSp>
        <p:nvGrpSpPr>
          <p:cNvPr id="2252" name="Group 204"/>
          <p:cNvGrpSpPr>
            <a:grpSpLocks/>
          </p:cNvGrpSpPr>
          <p:nvPr/>
        </p:nvGrpSpPr>
        <p:grpSpPr bwMode="auto">
          <a:xfrm>
            <a:off x="4932363" y="3429000"/>
            <a:ext cx="1943100" cy="765175"/>
            <a:chOff x="3379" y="2115"/>
            <a:chExt cx="1224" cy="482"/>
          </a:xfrm>
        </p:grpSpPr>
        <p:grpSp>
          <p:nvGrpSpPr>
            <p:cNvPr id="3188" name="Group 170"/>
            <p:cNvGrpSpPr>
              <a:grpSpLocks/>
            </p:cNvGrpSpPr>
            <p:nvPr/>
          </p:nvGrpSpPr>
          <p:grpSpPr bwMode="auto">
            <a:xfrm>
              <a:off x="3696" y="2115"/>
              <a:ext cx="907" cy="437"/>
              <a:chOff x="2472" y="2160"/>
              <a:chExt cx="1542" cy="635"/>
            </a:xfrm>
          </p:grpSpPr>
          <p:sp>
            <p:nvSpPr>
              <p:cNvPr id="3204" name="Oval 171"/>
              <p:cNvSpPr>
                <a:spLocks noChangeArrowheads="1"/>
              </p:cNvSpPr>
              <p:nvPr/>
            </p:nvSpPr>
            <p:spPr bwMode="auto">
              <a:xfrm>
                <a:off x="2699" y="2341"/>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05" name="Oval 172"/>
              <p:cNvSpPr>
                <a:spLocks noChangeArrowheads="1"/>
              </p:cNvSpPr>
              <p:nvPr/>
            </p:nvSpPr>
            <p:spPr bwMode="auto">
              <a:xfrm>
                <a:off x="2880" y="2296"/>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06" name="Oval 173"/>
              <p:cNvSpPr>
                <a:spLocks noChangeArrowheads="1"/>
              </p:cNvSpPr>
              <p:nvPr/>
            </p:nvSpPr>
            <p:spPr bwMode="auto">
              <a:xfrm>
                <a:off x="3061" y="2341"/>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07" name="Oval 174"/>
              <p:cNvSpPr>
                <a:spLocks noChangeArrowheads="1"/>
              </p:cNvSpPr>
              <p:nvPr/>
            </p:nvSpPr>
            <p:spPr bwMode="auto">
              <a:xfrm>
                <a:off x="3243" y="2205"/>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08" name="Oval 175"/>
              <p:cNvSpPr>
                <a:spLocks noChangeArrowheads="1"/>
              </p:cNvSpPr>
              <p:nvPr/>
            </p:nvSpPr>
            <p:spPr bwMode="auto">
              <a:xfrm>
                <a:off x="3425" y="2160"/>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09" name="Oval 176"/>
              <p:cNvSpPr>
                <a:spLocks noChangeArrowheads="1"/>
              </p:cNvSpPr>
              <p:nvPr/>
            </p:nvSpPr>
            <p:spPr bwMode="auto">
              <a:xfrm>
                <a:off x="3607" y="2251"/>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10" name="Oval 177"/>
              <p:cNvSpPr>
                <a:spLocks noChangeArrowheads="1"/>
              </p:cNvSpPr>
              <p:nvPr/>
            </p:nvSpPr>
            <p:spPr bwMode="auto">
              <a:xfrm>
                <a:off x="3742" y="2387"/>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11" name="Oval 178"/>
              <p:cNvSpPr>
                <a:spLocks noChangeArrowheads="1"/>
              </p:cNvSpPr>
              <p:nvPr/>
            </p:nvSpPr>
            <p:spPr bwMode="auto">
              <a:xfrm>
                <a:off x="3560" y="2523"/>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12" name="Oval 179"/>
              <p:cNvSpPr>
                <a:spLocks noChangeArrowheads="1"/>
              </p:cNvSpPr>
              <p:nvPr/>
            </p:nvSpPr>
            <p:spPr bwMode="auto">
              <a:xfrm>
                <a:off x="3334" y="2568"/>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13" name="Oval 180"/>
              <p:cNvSpPr>
                <a:spLocks noChangeArrowheads="1"/>
              </p:cNvSpPr>
              <p:nvPr/>
            </p:nvSpPr>
            <p:spPr bwMode="auto">
              <a:xfrm>
                <a:off x="3107" y="2523"/>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14" name="Oval 181"/>
              <p:cNvSpPr>
                <a:spLocks noChangeArrowheads="1"/>
              </p:cNvSpPr>
              <p:nvPr/>
            </p:nvSpPr>
            <p:spPr bwMode="auto">
              <a:xfrm>
                <a:off x="2880" y="2478"/>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15" name="Oval 182"/>
              <p:cNvSpPr>
                <a:spLocks noChangeArrowheads="1"/>
              </p:cNvSpPr>
              <p:nvPr/>
            </p:nvSpPr>
            <p:spPr bwMode="auto">
              <a:xfrm>
                <a:off x="2653" y="2523"/>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16" name="Oval 183"/>
              <p:cNvSpPr>
                <a:spLocks noChangeArrowheads="1"/>
              </p:cNvSpPr>
              <p:nvPr/>
            </p:nvSpPr>
            <p:spPr bwMode="auto">
              <a:xfrm>
                <a:off x="2472" y="2432"/>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17" name="Oval 184"/>
              <p:cNvSpPr>
                <a:spLocks noChangeArrowheads="1"/>
              </p:cNvSpPr>
              <p:nvPr/>
            </p:nvSpPr>
            <p:spPr bwMode="auto">
              <a:xfrm>
                <a:off x="3198" y="2296"/>
                <a:ext cx="635" cy="409"/>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grpSp>
        <p:grpSp>
          <p:nvGrpSpPr>
            <p:cNvPr id="3189" name="Group 189"/>
            <p:cNvGrpSpPr>
              <a:grpSpLocks/>
            </p:cNvGrpSpPr>
            <p:nvPr/>
          </p:nvGrpSpPr>
          <p:grpSpPr bwMode="auto">
            <a:xfrm rot="10468641" flipH="1">
              <a:off x="3379" y="2160"/>
              <a:ext cx="861" cy="437"/>
              <a:chOff x="2472" y="2160"/>
              <a:chExt cx="1542" cy="635"/>
            </a:xfrm>
          </p:grpSpPr>
          <p:sp>
            <p:nvSpPr>
              <p:cNvPr id="3190" name="Oval 190"/>
              <p:cNvSpPr>
                <a:spLocks noChangeArrowheads="1"/>
              </p:cNvSpPr>
              <p:nvPr/>
            </p:nvSpPr>
            <p:spPr bwMode="auto">
              <a:xfrm>
                <a:off x="2699" y="2341"/>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91" name="Oval 191"/>
              <p:cNvSpPr>
                <a:spLocks noChangeArrowheads="1"/>
              </p:cNvSpPr>
              <p:nvPr/>
            </p:nvSpPr>
            <p:spPr bwMode="auto">
              <a:xfrm>
                <a:off x="2880" y="2296"/>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92" name="Oval 192"/>
              <p:cNvSpPr>
                <a:spLocks noChangeArrowheads="1"/>
              </p:cNvSpPr>
              <p:nvPr/>
            </p:nvSpPr>
            <p:spPr bwMode="auto">
              <a:xfrm>
                <a:off x="3061" y="2341"/>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93" name="Oval 193"/>
              <p:cNvSpPr>
                <a:spLocks noChangeArrowheads="1"/>
              </p:cNvSpPr>
              <p:nvPr/>
            </p:nvSpPr>
            <p:spPr bwMode="auto">
              <a:xfrm>
                <a:off x="3243" y="2205"/>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94" name="Oval 194"/>
              <p:cNvSpPr>
                <a:spLocks noChangeArrowheads="1"/>
              </p:cNvSpPr>
              <p:nvPr/>
            </p:nvSpPr>
            <p:spPr bwMode="auto">
              <a:xfrm>
                <a:off x="3425" y="2160"/>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95" name="Oval 195"/>
              <p:cNvSpPr>
                <a:spLocks noChangeArrowheads="1"/>
              </p:cNvSpPr>
              <p:nvPr/>
            </p:nvSpPr>
            <p:spPr bwMode="auto">
              <a:xfrm>
                <a:off x="3607" y="2251"/>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96" name="Oval 196"/>
              <p:cNvSpPr>
                <a:spLocks noChangeArrowheads="1"/>
              </p:cNvSpPr>
              <p:nvPr/>
            </p:nvSpPr>
            <p:spPr bwMode="auto">
              <a:xfrm>
                <a:off x="3742" y="2387"/>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97" name="Oval 197"/>
              <p:cNvSpPr>
                <a:spLocks noChangeArrowheads="1"/>
              </p:cNvSpPr>
              <p:nvPr/>
            </p:nvSpPr>
            <p:spPr bwMode="auto">
              <a:xfrm>
                <a:off x="3560" y="2523"/>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98" name="Oval 198"/>
              <p:cNvSpPr>
                <a:spLocks noChangeArrowheads="1"/>
              </p:cNvSpPr>
              <p:nvPr/>
            </p:nvSpPr>
            <p:spPr bwMode="auto">
              <a:xfrm>
                <a:off x="3334" y="2568"/>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99" name="Oval 199"/>
              <p:cNvSpPr>
                <a:spLocks noChangeArrowheads="1"/>
              </p:cNvSpPr>
              <p:nvPr/>
            </p:nvSpPr>
            <p:spPr bwMode="auto">
              <a:xfrm>
                <a:off x="3107" y="2523"/>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00" name="Oval 200"/>
              <p:cNvSpPr>
                <a:spLocks noChangeArrowheads="1"/>
              </p:cNvSpPr>
              <p:nvPr/>
            </p:nvSpPr>
            <p:spPr bwMode="auto">
              <a:xfrm>
                <a:off x="2880" y="2478"/>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01" name="Oval 201"/>
              <p:cNvSpPr>
                <a:spLocks noChangeArrowheads="1"/>
              </p:cNvSpPr>
              <p:nvPr/>
            </p:nvSpPr>
            <p:spPr bwMode="auto">
              <a:xfrm>
                <a:off x="2653" y="2523"/>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02" name="Oval 202"/>
              <p:cNvSpPr>
                <a:spLocks noChangeArrowheads="1"/>
              </p:cNvSpPr>
              <p:nvPr/>
            </p:nvSpPr>
            <p:spPr bwMode="auto">
              <a:xfrm>
                <a:off x="2472" y="2432"/>
                <a:ext cx="272" cy="22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203" name="Oval 203"/>
              <p:cNvSpPr>
                <a:spLocks noChangeArrowheads="1"/>
              </p:cNvSpPr>
              <p:nvPr/>
            </p:nvSpPr>
            <p:spPr bwMode="auto">
              <a:xfrm>
                <a:off x="3198" y="2296"/>
                <a:ext cx="635" cy="409"/>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grpSp>
      </p:grpSp>
      <p:sp>
        <p:nvSpPr>
          <p:cNvPr id="2210" name="Freeform 162"/>
          <p:cNvSpPr>
            <a:spLocks/>
          </p:cNvSpPr>
          <p:nvPr/>
        </p:nvSpPr>
        <p:spPr bwMode="auto">
          <a:xfrm>
            <a:off x="4529138" y="4221163"/>
            <a:ext cx="1863725" cy="1728787"/>
          </a:xfrm>
          <a:custGeom>
            <a:avLst/>
            <a:gdLst>
              <a:gd name="T0" fmla="*/ 0 w 1271"/>
              <a:gd name="T1" fmla="*/ 1728787 h 1270"/>
              <a:gd name="T2" fmla="*/ 1263990 w 1271"/>
              <a:gd name="T3" fmla="*/ 0 h 1270"/>
              <a:gd name="T4" fmla="*/ 1863725 w 1271"/>
              <a:gd name="T5" fmla="*/ 864394 h 1270"/>
              <a:gd name="T6" fmla="*/ 0 60000 65536"/>
              <a:gd name="T7" fmla="*/ 0 60000 65536"/>
              <a:gd name="T8" fmla="*/ 0 60000 65536"/>
            </a:gdLst>
            <a:ahLst/>
            <a:cxnLst>
              <a:cxn ang="T6">
                <a:pos x="T0" y="T1"/>
              </a:cxn>
              <a:cxn ang="T7">
                <a:pos x="T2" y="T3"/>
              </a:cxn>
              <a:cxn ang="T8">
                <a:pos x="T4" y="T5"/>
              </a:cxn>
            </a:cxnLst>
            <a:rect l="0" t="0" r="r" b="b"/>
            <a:pathLst>
              <a:path w="1271" h="1270">
                <a:moveTo>
                  <a:pt x="0" y="1270"/>
                </a:moveTo>
                <a:lnTo>
                  <a:pt x="862" y="0"/>
                </a:lnTo>
                <a:lnTo>
                  <a:pt x="1271" y="635"/>
                </a:lnTo>
              </a:path>
            </a:pathLst>
          </a:custGeom>
          <a:noFill/>
          <a:ln w="50800" cmpd="sng">
            <a:solidFill>
              <a:srgbClr val="FF33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nvGrpSpPr>
          <p:cNvPr id="2307" name="Group 259"/>
          <p:cNvGrpSpPr>
            <a:grpSpLocks/>
          </p:cNvGrpSpPr>
          <p:nvPr/>
        </p:nvGrpSpPr>
        <p:grpSpPr bwMode="auto">
          <a:xfrm>
            <a:off x="179388" y="333375"/>
            <a:ext cx="3451225" cy="5543550"/>
            <a:chOff x="113" y="210"/>
            <a:chExt cx="2174" cy="3492"/>
          </a:xfrm>
        </p:grpSpPr>
        <p:sp>
          <p:nvSpPr>
            <p:cNvPr id="3186" name="Line 18"/>
            <p:cNvSpPr>
              <a:spLocks noChangeShapeType="1"/>
            </p:cNvSpPr>
            <p:nvPr/>
          </p:nvSpPr>
          <p:spPr bwMode="auto">
            <a:xfrm>
              <a:off x="113" y="436"/>
              <a:ext cx="2174" cy="3266"/>
            </a:xfrm>
            <a:prstGeom prst="line">
              <a:avLst/>
            </a:prstGeom>
            <a:noFill/>
            <a:ln w="1778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87" name="Line 165"/>
            <p:cNvSpPr>
              <a:spLocks noChangeShapeType="1"/>
            </p:cNvSpPr>
            <p:nvPr/>
          </p:nvSpPr>
          <p:spPr bwMode="auto">
            <a:xfrm>
              <a:off x="557" y="210"/>
              <a:ext cx="1370" cy="2086"/>
            </a:xfrm>
            <a:prstGeom prst="line">
              <a:avLst/>
            </a:prstGeom>
            <a:noFill/>
            <a:ln w="1778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sp>
        <p:nvSpPr>
          <p:cNvPr id="2214" name="Line 166"/>
          <p:cNvSpPr>
            <a:spLocks noChangeShapeType="1"/>
          </p:cNvSpPr>
          <p:nvPr/>
        </p:nvSpPr>
        <p:spPr bwMode="auto">
          <a:xfrm flipV="1">
            <a:off x="3430588" y="1341438"/>
            <a:ext cx="1646237" cy="2232025"/>
          </a:xfrm>
          <a:prstGeom prst="line">
            <a:avLst/>
          </a:prstGeom>
          <a:noFill/>
          <a:ln w="889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nvGrpSpPr>
          <p:cNvPr id="2309" name="Group 261"/>
          <p:cNvGrpSpPr>
            <a:grpSpLocks/>
          </p:cNvGrpSpPr>
          <p:nvPr/>
        </p:nvGrpSpPr>
        <p:grpSpPr bwMode="auto">
          <a:xfrm>
            <a:off x="3829050" y="1341438"/>
            <a:ext cx="1666875" cy="2230437"/>
            <a:chOff x="2412" y="845"/>
            <a:chExt cx="1050" cy="1405"/>
          </a:xfrm>
        </p:grpSpPr>
        <p:sp>
          <p:nvSpPr>
            <p:cNvPr id="3184" name="Line 155"/>
            <p:cNvSpPr>
              <a:spLocks noChangeShapeType="1"/>
            </p:cNvSpPr>
            <p:nvPr/>
          </p:nvSpPr>
          <p:spPr bwMode="auto">
            <a:xfrm flipV="1">
              <a:off x="2412" y="1661"/>
              <a:ext cx="441" cy="589"/>
            </a:xfrm>
            <a:prstGeom prst="line">
              <a:avLst/>
            </a:prstGeom>
            <a:noFill/>
            <a:ln w="571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85" name="Line 186"/>
            <p:cNvSpPr>
              <a:spLocks noChangeShapeType="1"/>
            </p:cNvSpPr>
            <p:nvPr/>
          </p:nvSpPr>
          <p:spPr bwMode="auto">
            <a:xfrm flipV="1">
              <a:off x="2896" y="845"/>
              <a:ext cx="566" cy="771"/>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2311" name="Group 263"/>
          <p:cNvGrpSpPr>
            <a:grpSpLocks/>
          </p:cNvGrpSpPr>
          <p:nvPr/>
        </p:nvGrpSpPr>
        <p:grpSpPr bwMode="auto">
          <a:xfrm>
            <a:off x="4114800" y="1412875"/>
            <a:ext cx="3175000" cy="4537075"/>
            <a:chOff x="2592" y="890"/>
            <a:chExt cx="2000" cy="2858"/>
          </a:xfrm>
        </p:grpSpPr>
        <p:sp>
          <p:nvSpPr>
            <p:cNvPr id="3182" name="Line 160"/>
            <p:cNvSpPr>
              <a:spLocks noChangeShapeType="1"/>
            </p:cNvSpPr>
            <p:nvPr/>
          </p:nvSpPr>
          <p:spPr bwMode="auto">
            <a:xfrm flipV="1">
              <a:off x="2592" y="2659"/>
              <a:ext cx="783" cy="1089"/>
            </a:xfrm>
            <a:prstGeom prst="line">
              <a:avLst/>
            </a:prstGeom>
            <a:noFill/>
            <a:ln w="1270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83" name="Line 205"/>
            <p:cNvSpPr>
              <a:spLocks noChangeShapeType="1"/>
            </p:cNvSpPr>
            <p:nvPr/>
          </p:nvSpPr>
          <p:spPr bwMode="auto">
            <a:xfrm flipV="1">
              <a:off x="3722" y="890"/>
              <a:ext cx="870" cy="1224"/>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sp>
        <p:nvSpPr>
          <p:cNvPr id="2263" name="Line 215"/>
          <p:cNvSpPr>
            <a:spLocks noChangeShapeType="1"/>
          </p:cNvSpPr>
          <p:nvPr/>
        </p:nvSpPr>
        <p:spPr bwMode="auto">
          <a:xfrm>
            <a:off x="4235450" y="3284538"/>
            <a:ext cx="696913" cy="1008062"/>
          </a:xfrm>
          <a:prstGeom prst="line">
            <a:avLst/>
          </a:prstGeom>
          <a:noFill/>
          <a:ln w="25400" cap="rnd">
            <a:solidFill>
              <a:srgbClr val="FF33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264" name="Line 216"/>
          <p:cNvSpPr>
            <a:spLocks noChangeShapeType="1"/>
          </p:cNvSpPr>
          <p:nvPr/>
        </p:nvSpPr>
        <p:spPr bwMode="auto">
          <a:xfrm>
            <a:off x="6443663" y="2924175"/>
            <a:ext cx="1152525" cy="1584325"/>
          </a:xfrm>
          <a:prstGeom prst="line">
            <a:avLst/>
          </a:prstGeom>
          <a:noFill/>
          <a:ln w="25400" cap="rnd">
            <a:solidFill>
              <a:srgbClr val="FF33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265" name="Text Box 217"/>
          <p:cNvSpPr txBox="1">
            <a:spLocks noChangeArrowheads="1"/>
          </p:cNvSpPr>
          <p:nvPr/>
        </p:nvSpPr>
        <p:spPr bwMode="auto">
          <a:xfrm>
            <a:off x="7667625" y="2924175"/>
            <a:ext cx="1463675"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e-DE" altLang="de-DE" sz="1400" b="1">
                <a:solidFill>
                  <a:srgbClr val="FF6600"/>
                </a:solidFill>
              </a:rPr>
              <a:t>vom Menschen</a:t>
            </a:r>
          </a:p>
          <a:p>
            <a:pPr eaLnBrk="1" hangingPunct="1"/>
            <a:r>
              <a:rPr lang="de-DE" altLang="de-DE" sz="1400" b="1">
                <a:solidFill>
                  <a:srgbClr val="FF6600"/>
                </a:solidFill>
              </a:rPr>
              <a:t>verursachte</a:t>
            </a:r>
          </a:p>
          <a:p>
            <a:pPr eaLnBrk="1" hangingPunct="1"/>
            <a:r>
              <a:rPr lang="de-DE" altLang="de-DE" sz="1400" b="1">
                <a:solidFill>
                  <a:srgbClr val="FF6600"/>
                </a:solidFill>
              </a:rPr>
              <a:t>Treibhausgase</a:t>
            </a:r>
          </a:p>
          <a:p>
            <a:pPr eaLnBrk="1" hangingPunct="1"/>
            <a:r>
              <a:rPr lang="de-DE" altLang="de-DE" sz="1400" b="1">
                <a:solidFill>
                  <a:srgbClr val="FF6600"/>
                </a:solidFill>
              </a:rPr>
              <a:t>könnten den</a:t>
            </a:r>
          </a:p>
          <a:p>
            <a:pPr eaLnBrk="1" hangingPunct="1"/>
            <a:r>
              <a:rPr lang="de-DE" altLang="de-DE" sz="1400" b="1">
                <a:solidFill>
                  <a:srgbClr val="FF6600"/>
                </a:solidFill>
              </a:rPr>
              <a:t>Effekt ver-</a:t>
            </a:r>
          </a:p>
          <a:p>
            <a:pPr eaLnBrk="1" hangingPunct="1"/>
            <a:r>
              <a:rPr lang="de-DE" altLang="de-DE" sz="1400" b="1">
                <a:solidFill>
                  <a:srgbClr val="FF6600"/>
                </a:solidFill>
              </a:rPr>
              <a:t>stärken</a:t>
            </a:r>
          </a:p>
        </p:txBody>
      </p:sp>
      <p:sp>
        <p:nvSpPr>
          <p:cNvPr id="2052" name="Oval 4"/>
          <p:cNvSpPr>
            <a:spLocks noChangeArrowheads="1"/>
          </p:cNvSpPr>
          <p:nvPr/>
        </p:nvSpPr>
        <p:spPr bwMode="auto">
          <a:xfrm>
            <a:off x="-684213" y="-817563"/>
            <a:ext cx="2519363" cy="2517776"/>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grpSp>
        <p:nvGrpSpPr>
          <p:cNvPr id="2281" name="Group 233"/>
          <p:cNvGrpSpPr>
            <a:grpSpLocks/>
          </p:cNvGrpSpPr>
          <p:nvPr/>
        </p:nvGrpSpPr>
        <p:grpSpPr bwMode="auto">
          <a:xfrm flipH="1">
            <a:off x="5218113" y="3068638"/>
            <a:ext cx="433387" cy="144462"/>
            <a:chOff x="324" y="3294"/>
            <a:chExt cx="651" cy="181"/>
          </a:xfrm>
        </p:grpSpPr>
        <p:sp>
          <p:nvSpPr>
            <p:cNvPr id="3177" name="Freeform 232"/>
            <p:cNvSpPr>
              <a:spLocks/>
            </p:cNvSpPr>
            <p:nvPr/>
          </p:nvSpPr>
          <p:spPr bwMode="auto">
            <a:xfrm rot="1686277" flipV="1">
              <a:off x="476" y="3294"/>
              <a:ext cx="333" cy="91"/>
            </a:xfrm>
            <a:custGeom>
              <a:avLst/>
              <a:gdLst>
                <a:gd name="T0" fmla="*/ 196 w 424"/>
                <a:gd name="T1" fmla="*/ 0 h 106"/>
                <a:gd name="T2" fmla="*/ 18 w 424"/>
                <a:gd name="T3" fmla="*/ 78 h 106"/>
                <a:gd name="T4" fmla="*/ 303 w 424"/>
                <a:gd name="T5" fmla="*/ 78 h 106"/>
                <a:gd name="T6" fmla="*/ 196 w 424"/>
                <a:gd name="T7" fmla="*/ 0 h 1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4" h="106">
                  <a:moveTo>
                    <a:pt x="249" y="0"/>
                  </a:moveTo>
                  <a:cubicBezTo>
                    <a:pt x="189" y="0"/>
                    <a:pt x="0" y="76"/>
                    <a:pt x="23" y="91"/>
                  </a:cubicBezTo>
                  <a:cubicBezTo>
                    <a:pt x="46" y="106"/>
                    <a:pt x="348" y="106"/>
                    <a:pt x="386" y="91"/>
                  </a:cubicBezTo>
                  <a:cubicBezTo>
                    <a:pt x="424" y="76"/>
                    <a:pt x="309" y="0"/>
                    <a:pt x="249" y="0"/>
                  </a:cubicBez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78" name="Oval 228"/>
            <p:cNvSpPr>
              <a:spLocks noChangeArrowheads="1"/>
            </p:cNvSpPr>
            <p:nvPr/>
          </p:nvSpPr>
          <p:spPr bwMode="auto">
            <a:xfrm>
              <a:off x="385" y="3339"/>
              <a:ext cx="590" cy="91"/>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79" name="Freeform 229"/>
            <p:cNvSpPr>
              <a:spLocks/>
            </p:cNvSpPr>
            <p:nvPr/>
          </p:nvSpPr>
          <p:spPr bwMode="auto">
            <a:xfrm rot="-1498564">
              <a:off x="476" y="3385"/>
              <a:ext cx="333" cy="90"/>
            </a:xfrm>
            <a:custGeom>
              <a:avLst/>
              <a:gdLst>
                <a:gd name="T0" fmla="*/ 196 w 424"/>
                <a:gd name="T1" fmla="*/ 0 h 106"/>
                <a:gd name="T2" fmla="*/ 18 w 424"/>
                <a:gd name="T3" fmla="*/ 77 h 106"/>
                <a:gd name="T4" fmla="*/ 303 w 424"/>
                <a:gd name="T5" fmla="*/ 77 h 106"/>
                <a:gd name="T6" fmla="*/ 196 w 424"/>
                <a:gd name="T7" fmla="*/ 0 h 1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4" h="106">
                  <a:moveTo>
                    <a:pt x="249" y="0"/>
                  </a:moveTo>
                  <a:cubicBezTo>
                    <a:pt x="189" y="0"/>
                    <a:pt x="0" y="76"/>
                    <a:pt x="23" y="91"/>
                  </a:cubicBezTo>
                  <a:cubicBezTo>
                    <a:pt x="46" y="106"/>
                    <a:pt x="348" y="106"/>
                    <a:pt x="386" y="91"/>
                  </a:cubicBezTo>
                  <a:cubicBezTo>
                    <a:pt x="424" y="76"/>
                    <a:pt x="309" y="0"/>
                    <a:pt x="249" y="0"/>
                  </a:cubicBez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80" name="Freeform 231"/>
            <p:cNvSpPr>
              <a:spLocks/>
            </p:cNvSpPr>
            <p:nvPr/>
          </p:nvSpPr>
          <p:spPr bwMode="auto">
            <a:xfrm rot="13061155" flipH="1">
              <a:off x="339" y="3294"/>
              <a:ext cx="197" cy="76"/>
            </a:xfrm>
            <a:custGeom>
              <a:avLst/>
              <a:gdLst>
                <a:gd name="T0" fmla="*/ 116 w 424"/>
                <a:gd name="T1" fmla="*/ 0 h 106"/>
                <a:gd name="T2" fmla="*/ 11 w 424"/>
                <a:gd name="T3" fmla="*/ 65 h 106"/>
                <a:gd name="T4" fmla="*/ 179 w 424"/>
                <a:gd name="T5" fmla="*/ 65 h 106"/>
                <a:gd name="T6" fmla="*/ 116 w 424"/>
                <a:gd name="T7" fmla="*/ 0 h 1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4" h="106">
                  <a:moveTo>
                    <a:pt x="249" y="0"/>
                  </a:moveTo>
                  <a:cubicBezTo>
                    <a:pt x="189" y="0"/>
                    <a:pt x="0" y="76"/>
                    <a:pt x="23" y="91"/>
                  </a:cubicBezTo>
                  <a:cubicBezTo>
                    <a:pt x="46" y="106"/>
                    <a:pt x="348" y="106"/>
                    <a:pt x="386" y="91"/>
                  </a:cubicBezTo>
                  <a:cubicBezTo>
                    <a:pt x="424" y="76"/>
                    <a:pt x="309" y="0"/>
                    <a:pt x="249" y="0"/>
                  </a:cubicBez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81" name="Freeform 230"/>
            <p:cNvSpPr>
              <a:spLocks/>
            </p:cNvSpPr>
            <p:nvPr/>
          </p:nvSpPr>
          <p:spPr bwMode="auto">
            <a:xfrm rot="-1498564">
              <a:off x="324" y="3385"/>
              <a:ext cx="197" cy="45"/>
            </a:xfrm>
            <a:custGeom>
              <a:avLst/>
              <a:gdLst>
                <a:gd name="T0" fmla="*/ 116 w 424"/>
                <a:gd name="T1" fmla="*/ 0 h 106"/>
                <a:gd name="T2" fmla="*/ 11 w 424"/>
                <a:gd name="T3" fmla="*/ 39 h 106"/>
                <a:gd name="T4" fmla="*/ 179 w 424"/>
                <a:gd name="T5" fmla="*/ 39 h 106"/>
                <a:gd name="T6" fmla="*/ 116 w 424"/>
                <a:gd name="T7" fmla="*/ 0 h 1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4" h="106">
                  <a:moveTo>
                    <a:pt x="249" y="0"/>
                  </a:moveTo>
                  <a:cubicBezTo>
                    <a:pt x="189" y="0"/>
                    <a:pt x="0" y="76"/>
                    <a:pt x="23" y="91"/>
                  </a:cubicBezTo>
                  <a:cubicBezTo>
                    <a:pt x="46" y="106"/>
                    <a:pt x="348" y="106"/>
                    <a:pt x="386" y="91"/>
                  </a:cubicBezTo>
                  <a:cubicBezTo>
                    <a:pt x="424" y="76"/>
                    <a:pt x="309" y="0"/>
                    <a:pt x="249" y="0"/>
                  </a:cubicBez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2288" name="Group 240"/>
          <p:cNvGrpSpPr>
            <a:grpSpLocks/>
          </p:cNvGrpSpPr>
          <p:nvPr/>
        </p:nvGrpSpPr>
        <p:grpSpPr bwMode="auto">
          <a:xfrm rot="3535876">
            <a:off x="7046119" y="4685506"/>
            <a:ext cx="714375" cy="360363"/>
            <a:chOff x="2472" y="2160"/>
            <a:chExt cx="1542" cy="635"/>
          </a:xfrm>
        </p:grpSpPr>
        <p:sp>
          <p:nvSpPr>
            <p:cNvPr id="3163" name="Oval 241"/>
            <p:cNvSpPr>
              <a:spLocks noChangeArrowheads="1"/>
            </p:cNvSpPr>
            <p:nvPr/>
          </p:nvSpPr>
          <p:spPr bwMode="auto">
            <a:xfrm>
              <a:off x="2699" y="2341"/>
              <a:ext cx="272" cy="227"/>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64" name="Oval 242"/>
            <p:cNvSpPr>
              <a:spLocks noChangeArrowheads="1"/>
            </p:cNvSpPr>
            <p:nvPr/>
          </p:nvSpPr>
          <p:spPr bwMode="auto">
            <a:xfrm>
              <a:off x="2880" y="2296"/>
              <a:ext cx="272" cy="227"/>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65" name="Oval 243"/>
            <p:cNvSpPr>
              <a:spLocks noChangeArrowheads="1"/>
            </p:cNvSpPr>
            <p:nvPr/>
          </p:nvSpPr>
          <p:spPr bwMode="auto">
            <a:xfrm>
              <a:off x="3061" y="2341"/>
              <a:ext cx="272" cy="227"/>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66" name="Oval 244"/>
            <p:cNvSpPr>
              <a:spLocks noChangeArrowheads="1"/>
            </p:cNvSpPr>
            <p:nvPr/>
          </p:nvSpPr>
          <p:spPr bwMode="auto">
            <a:xfrm>
              <a:off x="3243" y="2205"/>
              <a:ext cx="272" cy="227"/>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67" name="Oval 245"/>
            <p:cNvSpPr>
              <a:spLocks noChangeArrowheads="1"/>
            </p:cNvSpPr>
            <p:nvPr/>
          </p:nvSpPr>
          <p:spPr bwMode="auto">
            <a:xfrm>
              <a:off x="3425" y="2160"/>
              <a:ext cx="272" cy="227"/>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68" name="Oval 246"/>
            <p:cNvSpPr>
              <a:spLocks noChangeArrowheads="1"/>
            </p:cNvSpPr>
            <p:nvPr/>
          </p:nvSpPr>
          <p:spPr bwMode="auto">
            <a:xfrm>
              <a:off x="3607" y="2251"/>
              <a:ext cx="272" cy="227"/>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69" name="Oval 247"/>
            <p:cNvSpPr>
              <a:spLocks noChangeArrowheads="1"/>
            </p:cNvSpPr>
            <p:nvPr/>
          </p:nvSpPr>
          <p:spPr bwMode="auto">
            <a:xfrm>
              <a:off x="3742" y="2387"/>
              <a:ext cx="272" cy="227"/>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70" name="Oval 248"/>
            <p:cNvSpPr>
              <a:spLocks noChangeArrowheads="1"/>
            </p:cNvSpPr>
            <p:nvPr/>
          </p:nvSpPr>
          <p:spPr bwMode="auto">
            <a:xfrm>
              <a:off x="3560" y="2523"/>
              <a:ext cx="272" cy="227"/>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71" name="Oval 249"/>
            <p:cNvSpPr>
              <a:spLocks noChangeArrowheads="1"/>
            </p:cNvSpPr>
            <p:nvPr/>
          </p:nvSpPr>
          <p:spPr bwMode="auto">
            <a:xfrm>
              <a:off x="3334" y="2568"/>
              <a:ext cx="272" cy="227"/>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72" name="Oval 250"/>
            <p:cNvSpPr>
              <a:spLocks noChangeArrowheads="1"/>
            </p:cNvSpPr>
            <p:nvPr/>
          </p:nvSpPr>
          <p:spPr bwMode="auto">
            <a:xfrm>
              <a:off x="3107" y="2523"/>
              <a:ext cx="272" cy="227"/>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73" name="Oval 251"/>
            <p:cNvSpPr>
              <a:spLocks noChangeArrowheads="1"/>
            </p:cNvSpPr>
            <p:nvPr/>
          </p:nvSpPr>
          <p:spPr bwMode="auto">
            <a:xfrm>
              <a:off x="2880" y="2478"/>
              <a:ext cx="272" cy="227"/>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74" name="Oval 252"/>
            <p:cNvSpPr>
              <a:spLocks noChangeArrowheads="1"/>
            </p:cNvSpPr>
            <p:nvPr/>
          </p:nvSpPr>
          <p:spPr bwMode="auto">
            <a:xfrm>
              <a:off x="2653" y="2523"/>
              <a:ext cx="272" cy="227"/>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75" name="Oval 253"/>
            <p:cNvSpPr>
              <a:spLocks noChangeArrowheads="1"/>
            </p:cNvSpPr>
            <p:nvPr/>
          </p:nvSpPr>
          <p:spPr bwMode="auto">
            <a:xfrm>
              <a:off x="2472" y="2432"/>
              <a:ext cx="272" cy="227"/>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76" name="Oval 254"/>
            <p:cNvSpPr>
              <a:spLocks noChangeArrowheads="1"/>
            </p:cNvSpPr>
            <p:nvPr/>
          </p:nvSpPr>
          <p:spPr bwMode="auto">
            <a:xfrm>
              <a:off x="3198" y="2296"/>
              <a:ext cx="635" cy="409"/>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grpSp>
      <p:grpSp>
        <p:nvGrpSpPr>
          <p:cNvPr id="2314" name="Group 266"/>
          <p:cNvGrpSpPr>
            <a:grpSpLocks/>
          </p:cNvGrpSpPr>
          <p:nvPr/>
        </p:nvGrpSpPr>
        <p:grpSpPr bwMode="auto">
          <a:xfrm>
            <a:off x="0" y="6007100"/>
            <a:ext cx="9180513" cy="1093788"/>
            <a:chOff x="0" y="3793"/>
            <a:chExt cx="5760" cy="599"/>
          </a:xfrm>
        </p:grpSpPr>
        <p:sp>
          <p:nvSpPr>
            <p:cNvPr id="3161" name="Rectangle 8"/>
            <p:cNvSpPr>
              <a:spLocks noChangeArrowheads="1"/>
            </p:cNvSpPr>
            <p:nvPr/>
          </p:nvSpPr>
          <p:spPr bwMode="auto">
            <a:xfrm>
              <a:off x="0" y="3793"/>
              <a:ext cx="5760" cy="544"/>
            </a:xfrm>
            <a:prstGeom prst="rect">
              <a:avLst/>
            </a:prstGeom>
            <a:solidFill>
              <a:srgbClr val="66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de-DE" altLang="de-DE"/>
            </a:p>
          </p:txBody>
        </p:sp>
        <p:sp>
          <p:nvSpPr>
            <p:cNvPr id="3162" name="AutoShape 99"/>
            <p:cNvSpPr>
              <a:spLocks noChangeArrowheads="1"/>
            </p:cNvSpPr>
            <p:nvPr/>
          </p:nvSpPr>
          <p:spPr bwMode="auto">
            <a:xfrm flipV="1">
              <a:off x="0" y="3793"/>
              <a:ext cx="1882" cy="599"/>
            </a:xfrm>
            <a:prstGeom prst="rtTriangle">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grpSp>
      <p:sp>
        <p:nvSpPr>
          <p:cNvPr id="2194" name="Text Box 146"/>
          <p:cNvSpPr txBox="1">
            <a:spLocks noChangeArrowheads="1"/>
          </p:cNvSpPr>
          <p:nvPr/>
        </p:nvSpPr>
        <p:spPr bwMode="auto">
          <a:xfrm>
            <a:off x="2754313" y="6011863"/>
            <a:ext cx="318611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e-DE" altLang="de-DE" sz="1400" b="1">
                <a:solidFill>
                  <a:srgbClr val="CC0000"/>
                </a:solidFill>
              </a:rPr>
              <a:t>ca. 50 % des Lichts</a:t>
            </a:r>
          </a:p>
          <a:p>
            <a:pPr eaLnBrk="1" hangingPunct="1"/>
            <a:r>
              <a:rPr lang="de-DE" altLang="de-DE" sz="1400" b="1">
                <a:solidFill>
                  <a:srgbClr val="CC0000"/>
                </a:solidFill>
              </a:rPr>
              <a:t>wird am Boden und in den Ozeanen</a:t>
            </a:r>
          </a:p>
          <a:p>
            <a:pPr eaLnBrk="1" hangingPunct="1"/>
            <a:r>
              <a:rPr lang="de-DE" altLang="de-DE" sz="1400" b="1">
                <a:solidFill>
                  <a:srgbClr val="CC0000"/>
                </a:solidFill>
              </a:rPr>
              <a:t>in Wärme umgewandelt</a:t>
            </a:r>
          </a:p>
        </p:txBody>
      </p:sp>
      <p:sp>
        <p:nvSpPr>
          <p:cNvPr id="2308" name="Rectangle 260"/>
          <p:cNvSpPr>
            <a:spLocks noChangeArrowheads="1"/>
          </p:cNvSpPr>
          <p:nvPr/>
        </p:nvSpPr>
        <p:spPr bwMode="auto">
          <a:xfrm>
            <a:off x="5400675" y="44450"/>
            <a:ext cx="3743325" cy="83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e-DE" altLang="de-DE" sz="2000" b="1">
                <a:solidFill>
                  <a:schemeClr val="bg1"/>
                </a:solidFill>
              </a:rPr>
              <a:t>: Atmosphäre und Wolken</a:t>
            </a:r>
            <a:br>
              <a:rPr lang="de-DE" altLang="de-DE" sz="2000" b="1">
                <a:solidFill>
                  <a:schemeClr val="bg1"/>
                </a:solidFill>
              </a:rPr>
            </a:br>
            <a:r>
              <a:rPr lang="de-DE" altLang="de-DE" sz="2000" b="1">
                <a:solidFill>
                  <a:schemeClr val="bg1"/>
                </a:solidFill>
              </a:rPr>
              <a:t>  reflektieren Wärme</a:t>
            </a:r>
          </a:p>
        </p:txBody>
      </p:sp>
      <p:sp>
        <p:nvSpPr>
          <p:cNvPr id="2235" name="Line 187"/>
          <p:cNvSpPr>
            <a:spLocks noChangeShapeType="1"/>
          </p:cNvSpPr>
          <p:nvPr/>
        </p:nvSpPr>
        <p:spPr bwMode="auto">
          <a:xfrm>
            <a:off x="4597400" y="2708275"/>
            <a:ext cx="552450" cy="792163"/>
          </a:xfrm>
          <a:prstGeom prst="line">
            <a:avLst/>
          </a:prstGeom>
          <a:noFill/>
          <a:ln w="254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310" name="Line 262"/>
          <p:cNvSpPr>
            <a:spLocks noChangeShapeType="1"/>
          </p:cNvSpPr>
          <p:nvPr/>
        </p:nvSpPr>
        <p:spPr bwMode="auto">
          <a:xfrm>
            <a:off x="6588125" y="2636838"/>
            <a:ext cx="1584325" cy="2232025"/>
          </a:xfrm>
          <a:prstGeom prst="line">
            <a:avLst/>
          </a:prstGeom>
          <a:noFill/>
          <a:ln w="254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nvGrpSpPr>
          <p:cNvPr id="2306" name="Group 258"/>
          <p:cNvGrpSpPr>
            <a:grpSpLocks/>
          </p:cNvGrpSpPr>
          <p:nvPr/>
        </p:nvGrpSpPr>
        <p:grpSpPr bwMode="auto">
          <a:xfrm>
            <a:off x="8172450" y="5516563"/>
            <a:ext cx="792163" cy="504825"/>
            <a:chOff x="5148" y="3475"/>
            <a:chExt cx="499" cy="318"/>
          </a:xfrm>
        </p:grpSpPr>
        <p:grpSp>
          <p:nvGrpSpPr>
            <p:cNvPr id="3152" name="Group 37"/>
            <p:cNvGrpSpPr>
              <a:grpSpLocks/>
            </p:cNvGrpSpPr>
            <p:nvPr/>
          </p:nvGrpSpPr>
          <p:grpSpPr bwMode="auto">
            <a:xfrm>
              <a:off x="5148" y="3612"/>
              <a:ext cx="227" cy="181"/>
              <a:chOff x="3288" y="3022"/>
              <a:chExt cx="227" cy="181"/>
            </a:xfrm>
          </p:grpSpPr>
          <p:sp>
            <p:nvSpPr>
              <p:cNvPr id="3159" name="Rectangle 38"/>
              <p:cNvSpPr>
                <a:spLocks noChangeArrowheads="1"/>
              </p:cNvSpPr>
              <p:nvPr/>
            </p:nvSpPr>
            <p:spPr bwMode="auto">
              <a:xfrm>
                <a:off x="3334" y="3112"/>
                <a:ext cx="136" cy="91"/>
              </a:xfrm>
              <a:prstGeom prst="rect">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60" name="AutoShape 39"/>
              <p:cNvSpPr>
                <a:spLocks noChangeArrowheads="1"/>
              </p:cNvSpPr>
              <p:nvPr/>
            </p:nvSpPr>
            <p:spPr bwMode="auto">
              <a:xfrm>
                <a:off x="3288" y="3022"/>
                <a:ext cx="227" cy="90"/>
              </a:xfrm>
              <a:prstGeom prst="triangle">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grpSp>
        <p:grpSp>
          <p:nvGrpSpPr>
            <p:cNvPr id="3153" name="Group 50"/>
            <p:cNvGrpSpPr>
              <a:grpSpLocks/>
            </p:cNvGrpSpPr>
            <p:nvPr/>
          </p:nvGrpSpPr>
          <p:grpSpPr bwMode="auto">
            <a:xfrm>
              <a:off x="5374" y="3475"/>
              <a:ext cx="273" cy="318"/>
              <a:chOff x="2925" y="3384"/>
              <a:chExt cx="273" cy="318"/>
            </a:xfrm>
          </p:grpSpPr>
          <p:sp>
            <p:nvSpPr>
              <p:cNvPr id="3154" name="Rectangle 47"/>
              <p:cNvSpPr>
                <a:spLocks noChangeArrowheads="1"/>
              </p:cNvSpPr>
              <p:nvPr/>
            </p:nvSpPr>
            <p:spPr bwMode="auto">
              <a:xfrm>
                <a:off x="3016" y="3611"/>
                <a:ext cx="136" cy="91"/>
              </a:xfrm>
              <a:prstGeom prst="rect">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55" name="AutoShape 49"/>
              <p:cNvSpPr>
                <a:spLocks noChangeArrowheads="1"/>
              </p:cNvSpPr>
              <p:nvPr/>
            </p:nvSpPr>
            <p:spPr bwMode="auto">
              <a:xfrm rot="10800000">
                <a:off x="2971" y="3565"/>
                <a:ext cx="227" cy="46"/>
              </a:xfrm>
              <a:custGeom>
                <a:avLst/>
                <a:gdLst>
                  <a:gd name="T0" fmla="*/ 199 w 21600"/>
                  <a:gd name="T1" fmla="*/ 23 h 21600"/>
                  <a:gd name="T2" fmla="*/ 114 w 21600"/>
                  <a:gd name="T3" fmla="*/ 46 h 21600"/>
                  <a:gd name="T4" fmla="*/ 28 w 21600"/>
                  <a:gd name="T5" fmla="*/ 23 h 21600"/>
                  <a:gd name="T6" fmla="*/ 114 w 21600"/>
                  <a:gd name="T7" fmla="*/ 0 h 21600"/>
                  <a:gd name="T8" fmla="*/ 0 60000 65536"/>
                  <a:gd name="T9" fmla="*/ 0 60000 65536"/>
                  <a:gd name="T10" fmla="*/ 0 60000 65536"/>
                  <a:gd name="T11" fmla="*/ 0 60000 65536"/>
                  <a:gd name="T12" fmla="*/ 4472 w 21600"/>
                  <a:gd name="T13" fmla="*/ 4696 h 21600"/>
                  <a:gd name="T14" fmla="*/ 17128 w 21600"/>
                  <a:gd name="T15" fmla="*/ 1690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nvGrpSpPr>
              <p:cNvPr id="3156" name="Group 43"/>
              <p:cNvGrpSpPr>
                <a:grpSpLocks/>
              </p:cNvGrpSpPr>
              <p:nvPr/>
            </p:nvGrpSpPr>
            <p:grpSpPr bwMode="auto">
              <a:xfrm>
                <a:off x="2925" y="3384"/>
                <a:ext cx="136" cy="317"/>
                <a:chOff x="3288" y="3022"/>
                <a:chExt cx="227" cy="181"/>
              </a:xfrm>
            </p:grpSpPr>
            <p:sp>
              <p:nvSpPr>
                <p:cNvPr id="3157" name="Rectangle 44"/>
                <p:cNvSpPr>
                  <a:spLocks noChangeArrowheads="1"/>
                </p:cNvSpPr>
                <p:nvPr/>
              </p:nvSpPr>
              <p:spPr bwMode="auto">
                <a:xfrm>
                  <a:off x="3334" y="3112"/>
                  <a:ext cx="136" cy="91"/>
                </a:xfrm>
                <a:prstGeom prst="rect">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58" name="AutoShape 45"/>
                <p:cNvSpPr>
                  <a:spLocks noChangeArrowheads="1"/>
                </p:cNvSpPr>
                <p:nvPr/>
              </p:nvSpPr>
              <p:spPr bwMode="auto">
                <a:xfrm>
                  <a:off x="3288" y="3022"/>
                  <a:ext cx="227" cy="90"/>
                </a:xfrm>
                <a:prstGeom prst="triangle">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grpSp>
        </p:grpSp>
      </p:grpSp>
      <p:grpSp>
        <p:nvGrpSpPr>
          <p:cNvPr id="2305" name="Group 257"/>
          <p:cNvGrpSpPr>
            <a:grpSpLocks/>
          </p:cNvGrpSpPr>
          <p:nvPr/>
        </p:nvGrpSpPr>
        <p:grpSpPr bwMode="auto">
          <a:xfrm>
            <a:off x="6802438" y="5518150"/>
            <a:ext cx="649287" cy="503238"/>
            <a:chOff x="4285" y="3475"/>
            <a:chExt cx="409" cy="317"/>
          </a:xfrm>
        </p:grpSpPr>
        <p:grpSp>
          <p:nvGrpSpPr>
            <p:cNvPr id="3143" name="Group 82"/>
            <p:cNvGrpSpPr>
              <a:grpSpLocks/>
            </p:cNvGrpSpPr>
            <p:nvPr/>
          </p:nvGrpSpPr>
          <p:grpSpPr bwMode="auto">
            <a:xfrm>
              <a:off x="4285" y="3475"/>
              <a:ext cx="136" cy="317"/>
              <a:chOff x="4785" y="3430"/>
              <a:chExt cx="182" cy="272"/>
            </a:xfrm>
          </p:grpSpPr>
          <p:sp>
            <p:nvSpPr>
              <p:cNvPr id="3150" name="Line 79"/>
              <p:cNvSpPr>
                <a:spLocks noChangeShapeType="1"/>
              </p:cNvSpPr>
              <p:nvPr/>
            </p:nvSpPr>
            <p:spPr bwMode="auto">
              <a:xfrm flipV="1">
                <a:off x="4876" y="3585"/>
                <a:ext cx="0" cy="117"/>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51" name="AutoShape 81"/>
              <p:cNvSpPr>
                <a:spLocks noChangeArrowheads="1"/>
              </p:cNvSpPr>
              <p:nvPr/>
            </p:nvSpPr>
            <p:spPr bwMode="auto">
              <a:xfrm>
                <a:off x="4785" y="3430"/>
                <a:ext cx="182" cy="181"/>
              </a:xfrm>
              <a:prstGeom prst="triangle">
                <a:avLst>
                  <a:gd name="adj" fmla="val 50000"/>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grpSp>
        <p:grpSp>
          <p:nvGrpSpPr>
            <p:cNvPr id="3144" name="Group 83"/>
            <p:cNvGrpSpPr>
              <a:grpSpLocks/>
            </p:cNvGrpSpPr>
            <p:nvPr/>
          </p:nvGrpSpPr>
          <p:grpSpPr bwMode="auto">
            <a:xfrm>
              <a:off x="4467" y="3475"/>
              <a:ext cx="136" cy="317"/>
              <a:chOff x="4785" y="3430"/>
              <a:chExt cx="182" cy="272"/>
            </a:xfrm>
          </p:grpSpPr>
          <p:sp>
            <p:nvSpPr>
              <p:cNvPr id="3148" name="Line 84"/>
              <p:cNvSpPr>
                <a:spLocks noChangeShapeType="1"/>
              </p:cNvSpPr>
              <p:nvPr/>
            </p:nvSpPr>
            <p:spPr bwMode="auto">
              <a:xfrm flipV="1">
                <a:off x="4876" y="3585"/>
                <a:ext cx="0" cy="117"/>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49" name="AutoShape 85"/>
              <p:cNvSpPr>
                <a:spLocks noChangeArrowheads="1"/>
              </p:cNvSpPr>
              <p:nvPr/>
            </p:nvSpPr>
            <p:spPr bwMode="auto">
              <a:xfrm>
                <a:off x="4785" y="3430"/>
                <a:ext cx="182" cy="181"/>
              </a:xfrm>
              <a:prstGeom prst="triangle">
                <a:avLst>
                  <a:gd name="adj" fmla="val 50000"/>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grpSp>
        <p:grpSp>
          <p:nvGrpSpPr>
            <p:cNvPr id="3145" name="Group 86"/>
            <p:cNvGrpSpPr>
              <a:grpSpLocks/>
            </p:cNvGrpSpPr>
            <p:nvPr/>
          </p:nvGrpSpPr>
          <p:grpSpPr bwMode="auto">
            <a:xfrm>
              <a:off x="4558" y="3475"/>
              <a:ext cx="136" cy="317"/>
              <a:chOff x="4785" y="3430"/>
              <a:chExt cx="182" cy="272"/>
            </a:xfrm>
          </p:grpSpPr>
          <p:sp>
            <p:nvSpPr>
              <p:cNvPr id="3146" name="Line 87"/>
              <p:cNvSpPr>
                <a:spLocks noChangeShapeType="1"/>
              </p:cNvSpPr>
              <p:nvPr/>
            </p:nvSpPr>
            <p:spPr bwMode="auto">
              <a:xfrm flipV="1">
                <a:off x="4876" y="3585"/>
                <a:ext cx="0" cy="117"/>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47" name="AutoShape 88"/>
              <p:cNvSpPr>
                <a:spLocks noChangeArrowheads="1"/>
              </p:cNvSpPr>
              <p:nvPr/>
            </p:nvSpPr>
            <p:spPr bwMode="auto">
              <a:xfrm>
                <a:off x="4785" y="3430"/>
                <a:ext cx="182" cy="181"/>
              </a:xfrm>
              <a:prstGeom prst="triangle">
                <a:avLst>
                  <a:gd name="adj" fmla="val 50000"/>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grpSp>
      </p:grpSp>
      <p:grpSp>
        <p:nvGrpSpPr>
          <p:cNvPr id="2304" name="Group 256"/>
          <p:cNvGrpSpPr>
            <a:grpSpLocks/>
          </p:cNvGrpSpPr>
          <p:nvPr/>
        </p:nvGrpSpPr>
        <p:grpSpPr bwMode="auto">
          <a:xfrm>
            <a:off x="5003800" y="5589588"/>
            <a:ext cx="1654175" cy="431800"/>
            <a:chOff x="3152" y="3520"/>
            <a:chExt cx="1042" cy="272"/>
          </a:xfrm>
        </p:grpSpPr>
        <p:grpSp>
          <p:nvGrpSpPr>
            <p:cNvPr id="3122" name="Group 57"/>
            <p:cNvGrpSpPr>
              <a:grpSpLocks/>
            </p:cNvGrpSpPr>
            <p:nvPr/>
          </p:nvGrpSpPr>
          <p:grpSpPr bwMode="auto">
            <a:xfrm>
              <a:off x="3152" y="3520"/>
              <a:ext cx="136" cy="272"/>
              <a:chOff x="3878" y="3385"/>
              <a:chExt cx="182" cy="317"/>
            </a:xfrm>
          </p:grpSpPr>
          <p:sp>
            <p:nvSpPr>
              <p:cNvPr id="3141" name="Line 58"/>
              <p:cNvSpPr>
                <a:spLocks noChangeShapeType="1"/>
              </p:cNvSpPr>
              <p:nvPr/>
            </p:nvSpPr>
            <p:spPr bwMode="auto">
              <a:xfrm flipV="1">
                <a:off x="3969" y="3566"/>
                <a:ext cx="0" cy="136"/>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42" name="Oval 59"/>
              <p:cNvSpPr>
                <a:spLocks noChangeArrowheads="1"/>
              </p:cNvSpPr>
              <p:nvPr/>
            </p:nvSpPr>
            <p:spPr bwMode="auto">
              <a:xfrm>
                <a:off x="3878" y="3385"/>
                <a:ext cx="182" cy="22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grpSp>
        <p:grpSp>
          <p:nvGrpSpPr>
            <p:cNvPr id="3123" name="Group 60"/>
            <p:cNvGrpSpPr>
              <a:grpSpLocks/>
            </p:cNvGrpSpPr>
            <p:nvPr/>
          </p:nvGrpSpPr>
          <p:grpSpPr bwMode="auto">
            <a:xfrm>
              <a:off x="3333" y="3520"/>
              <a:ext cx="136" cy="272"/>
              <a:chOff x="3878" y="3385"/>
              <a:chExt cx="182" cy="317"/>
            </a:xfrm>
          </p:grpSpPr>
          <p:sp>
            <p:nvSpPr>
              <p:cNvPr id="3139" name="Line 61"/>
              <p:cNvSpPr>
                <a:spLocks noChangeShapeType="1"/>
              </p:cNvSpPr>
              <p:nvPr/>
            </p:nvSpPr>
            <p:spPr bwMode="auto">
              <a:xfrm flipV="1">
                <a:off x="3969" y="3566"/>
                <a:ext cx="0" cy="136"/>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40" name="Oval 62"/>
              <p:cNvSpPr>
                <a:spLocks noChangeArrowheads="1"/>
              </p:cNvSpPr>
              <p:nvPr/>
            </p:nvSpPr>
            <p:spPr bwMode="auto">
              <a:xfrm>
                <a:off x="3878" y="3385"/>
                <a:ext cx="182" cy="22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grpSp>
        <p:grpSp>
          <p:nvGrpSpPr>
            <p:cNvPr id="3124" name="Group 63"/>
            <p:cNvGrpSpPr>
              <a:grpSpLocks/>
            </p:cNvGrpSpPr>
            <p:nvPr/>
          </p:nvGrpSpPr>
          <p:grpSpPr bwMode="auto">
            <a:xfrm>
              <a:off x="3514" y="3520"/>
              <a:ext cx="136" cy="272"/>
              <a:chOff x="3878" y="3385"/>
              <a:chExt cx="182" cy="317"/>
            </a:xfrm>
          </p:grpSpPr>
          <p:sp>
            <p:nvSpPr>
              <p:cNvPr id="3137" name="Line 64"/>
              <p:cNvSpPr>
                <a:spLocks noChangeShapeType="1"/>
              </p:cNvSpPr>
              <p:nvPr/>
            </p:nvSpPr>
            <p:spPr bwMode="auto">
              <a:xfrm flipV="1">
                <a:off x="3969" y="3566"/>
                <a:ext cx="0" cy="136"/>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38" name="Oval 65"/>
              <p:cNvSpPr>
                <a:spLocks noChangeArrowheads="1"/>
              </p:cNvSpPr>
              <p:nvPr/>
            </p:nvSpPr>
            <p:spPr bwMode="auto">
              <a:xfrm>
                <a:off x="3878" y="3385"/>
                <a:ext cx="182" cy="22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grpSp>
        <p:grpSp>
          <p:nvGrpSpPr>
            <p:cNvPr id="3125" name="Group 69"/>
            <p:cNvGrpSpPr>
              <a:grpSpLocks/>
            </p:cNvGrpSpPr>
            <p:nvPr/>
          </p:nvGrpSpPr>
          <p:grpSpPr bwMode="auto">
            <a:xfrm>
              <a:off x="3696" y="3520"/>
              <a:ext cx="136" cy="272"/>
              <a:chOff x="3878" y="3385"/>
              <a:chExt cx="182" cy="317"/>
            </a:xfrm>
          </p:grpSpPr>
          <p:sp>
            <p:nvSpPr>
              <p:cNvPr id="3135" name="Line 70"/>
              <p:cNvSpPr>
                <a:spLocks noChangeShapeType="1"/>
              </p:cNvSpPr>
              <p:nvPr/>
            </p:nvSpPr>
            <p:spPr bwMode="auto">
              <a:xfrm flipV="1">
                <a:off x="3969" y="3566"/>
                <a:ext cx="0" cy="136"/>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36" name="Oval 71"/>
              <p:cNvSpPr>
                <a:spLocks noChangeArrowheads="1"/>
              </p:cNvSpPr>
              <p:nvPr/>
            </p:nvSpPr>
            <p:spPr bwMode="auto">
              <a:xfrm>
                <a:off x="3878" y="3385"/>
                <a:ext cx="182" cy="22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grpSp>
        <p:grpSp>
          <p:nvGrpSpPr>
            <p:cNvPr id="3126" name="Group 72"/>
            <p:cNvGrpSpPr>
              <a:grpSpLocks/>
            </p:cNvGrpSpPr>
            <p:nvPr/>
          </p:nvGrpSpPr>
          <p:grpSpPr bwMode="auto">
            <a:xfrm>
              <a:off x="3877" y="3520"/>
              <a:ext cx="136" cy="272"/>
              <a:chOff x="3878" y="3385"/>
              <a:chExt cx="182" cy="317"/>
            </a:xfrm>
          </p:grpSpPr>
          <p:sp>
            <p:nvSpPr>
              <p:cNvPr id="3133" name="Line 73"/>
              <p:cNvSpPr>
                <a:spLocks noChangeShapeType="1"/>
              </p:cNvSpPr>
              <p:nvPr/>
            </p:nvSpPr>
            <p:spPr bwMode="auto">
              <a:xfrm flipV="1">
                <a:off x="3969" y="3566"/>
                <a:ext cx="0" cy="136"/>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34" name="Oval 74"/>
              <p:cNvSpPr>
                <a:spLocks noChangeArrowheads="1"/>
              </p:cNvSpPr>
              <p:nvPr/>
            </p:nvSpPr>
            <p:spPr bwMode="auto">
              <a:xfrm>
                <a:off x="3878" y="3385"/>
                <a:ext cx="182" cy="22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grpSp>
        <p:grpSp>
          <p:nvGrpSpPr>
            <p:cNvPr id="3127" name="Group 75"/>
            <p:cNvGrpSpPr>
              <a:grpSpLocks/>
            </p:cNvGrpSpPr>
            <p:nvPr/>
          </p:nvGrpSpPr>
          <p:grpSpPr bwMode="auto">
            <a:xfrm>
              <a:off x="4058" y="3520"/>
              <a:ext cx="136" cy="272"/>
              <a:chOff x="3878" y="3385"/>
              <a:chExt cx="182" cy="317"/>
            </a:xfrm>
          </p:grpSpPr>
          <p:sp>
            <p:nvSpPr>
              <p:cNvPr id="3131" name="Line 76"/>
              <p:cNvSpPr>
                <a:spLocks noChangeShapeType="1"/>
              </p:cNvSpPr>
              <p:nvPr/>
            </p:nvSpPr>
            <p:spPr bwMode="auto">
              <a:xfrm flipV="1">
                <a:off x="3969" y="3566"/>
                <a:ext cx="0" cy="136"/>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32" name="Oval 77"/>
              <p:cNvSpPr>
                <a:spLocks noChangeArrowheads="1"/>
              </p:cNvSpPr>
              <p:nvPr/>
            </p:nvSpPr>
            <p:spPr bwMode="auto">
              <a:xfrm>
                <a:off x="3878" y="3385"/>
                <a:ext cx="182" cy="22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grpSp>
        <p:grpSp>
          <p:nvGrpSpPr>
            <p:cNvPr id="3128" name="Group 66"/>
            <p:cNvGrpSpPr>
              <a:grpSpLocks/>
            </p:cNvGrpSpPr>
            <p:nvPr/>
          </p:nvGrpSpPr>
          <p:grpSpPr bwMode="auto">
            <a:xfrm>
              <a:off x="3605" y="3520"/>
              <a:ext cx="136" cy="272"/>
              <a:chOff x="3878" y="3385"/>
              <a:chExt cx="182" cy="317"/>
            </a:xfrm>
          </p:grpSpPr>
          <p:sp>
            <p:nvSpPr>
              <p:cNvPr id="3129" name="Line 67"/>
              <p:cNvSpPr>
                <a:spLocks noChangeShapeType="1"/>
              </p:cNvSpPr>
              <p:nvPr/>
            </p:nvSpPr>
            <p:spPr bwMode="auto">
              <a:xfrm flipV="1">
                <a:off x="3969" y="3566"/>
                <a:ext cx="0" cy="136"/>
              </a:xfrm>
              <a:prstGeom prst="line">
                <a:avLst/>
              </a:prstGeom>
              <a:noFill/>
              <a:ln w="57150">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30" name="Oval 68"/>
              <p:cNvSpPr>
                <a:spLocks noChangeArrowheads="1"/>
              </p:cNvSpPr>
              <p:nvPr/>
            </p:nvSpPr>
            <p:spPr bwMode="auto">
              <a:xfrm>
                <a:off x="3878" y="3385"/>
                <a:ext cx="182" cy="22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grpSp>
      </p:grpSp>
      <p:grpSp>
        <p:nvGrpSpPr>
          <p:cNvPr id="2287" name="Group 239"/>
          <p:cNvGrpSpPr>
            <a:grpSpLocks/>
          </p:cNvGrpSpPr>
          <p:nvPr/>
        </p:nvGrpSpPr>
        <p:grpSpPr bwMode="auto">
          <a:xfrm flipH="1">
            <a:off x="7524750" y="5157788"/>
            <a:ext cx="576263" cy="865187"/>
            <a:chOff x="4286" y="3521"/>
            <a:chExt cx="498" cy="726"/>
          </a:xfrm>
        </p:grpSpPr>
        <p:sp>
          <p:nvSpPr>
            <p:cNvPr id="3117" name="Rectangle 234"/>
            <p:cNvSpPr>
              <a:spLocks noChangeArrowheads="1"/>
            </p:cNvSpPr>
            <p:nvPr/>
          </p:nvSpPr>
          <p:spPr bwMode="auto">
            <a:xfrm>
              <a:off x="4286" y="4065"/>
              <a:ext cx="454" cy="18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18" name="AutoShape 235"/>
            <p:cNvSpPr>
              <a:spLocks noChangeArrowheads="1"/>
            </p:cNvSpPr>
            <p:nvPr/>
          </p:nvSpPr>
          <p:spPr bwMode="auto">
            <a:xfrm>
              <a:off x="4286" y="3929"/>
              <a:ext cx="136" cy="136"/>
            </a:xfrm>
            <a:prstGeom prst="rtTriangl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19" name="AutoShape 236"/>
            <p:cNvSpPr>
              <a:spLocks noChangeArrowheads="1"/>
            </p:cNvSpPr>
            <p:nvPr/>
          </p:nvSpPr>
          <p:spPr bwMode="auto">
            <a:xfrm>
              <a:off x="4422" y="3929"/>
              <a:ext cx="136" cy="136"/>
            </a:xfrm>
            <a:prstGeom prst="rtTriangl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20" name="AutoShape 237"/>
            <p:cNvSpPr>
              <a:spLocks noChangeArrowheads="1"/>
            </p:cNvSpPr>
            <p:nvPr/>
          </p:nvSpPr>
          <p:spPr bwMode="auto">
            <a:xfrm>
              <a:off x="4558" y="3929"/>
              <a:ext cx="136" cy="136"/>
            </a:xfrm>
            <a:prstGeom prst="rtTriangl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21" name="AutoShape 238"/>
            <p:cNvSpPr>
              <a:spLocks noChangeArrowheads="1"/>
            </p:cNvSpPr>
            <p:nvPr/>
          </p:nvSpPr>
          <p:spPr bwMode="auto">
            <a:xfrm flipV="1">
              <a:off x="4694" y="3521"/>
              <a:ext cx="90" cy="726"/>
            </a:xfrm>
            <a:custGeom>
              <a:avLst/>
              <a:gdLst>
                <a:gd name="T0" fmla="*/ 79 w 21600"/>
                <a:gd name="T1" fmla="*/ 363 h 21600"/>
                <a:gd name="T2" fmla="*/ 45 w 21600"/>
                <a:gd name="T3" fmla="*/ 726 h 21600"/>
                <a:gd name="T4" fmla="*/ 11 w 21600"/>
                <a:gd name="T5" fmla="*/ 363 h 21600"/>
                <a:gd name="T6" fmla="*/ 45 w 21600"/>
                <a:gd name="T7" fmla="*/ 0 h 21600"/>
                <a:gd name="T8" fmla="*/ 0 60000 65536"/>
                <a:gd name="T9" fmla="*/ 0 60000 65536"/>
                <a:gd name="T10" fmla="*/ 0 60000 65536"/>
                <a:gd name="T11" fmla="*/ 0 60000 65536"/>
                <a:gd name="T12" fmla="*/ 4560 w 21600"/>
                <a:gd name="T13" fmla="*/ 4493 h 21600"/>
                <a:gd name="T14" fmla="*/ 17040 w 21600"/>
                <a:gd name="T15" fmla="*/ 1710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grpSp>
        <p:nvGrpSpPr>
          <p:cNvPr id="2331" name="Group 283"/>
          <p:cNvGrpSpPr>
            <a:grpSpLocks/>
          </p:cNvGrpSpPr>
          <p:nvPr/>
        </p:nvGrpSpPr>
        <p:grpSpPr bwMode="auto">
          <a:xfrm>
            <a:off x="1116013" y="5805488"/>
            <a:ext cx="647700" cy="217487"/>
            <a:chOff x="476" y="3250"/>
            <a:chExt cx="453" cy="181"/>
          </a:xfrm>
        </p:grpSpPr>
        <p:sp>
          <p:nvSpPr>
            <p:cNvPr id="3108" name="AutoShape 267"/>
            <p:cNvSpPr>
              <a:spLocks noChangeArrowheads="1"/>
            </p:cNvSpPr>
            <p:nvPr/>
          </p:nvSpPr>
          <p:spPr bwMode="auto">
            <a:xfrm>
              <a:off x="476" y="3352"/>
              <a:ext cx="67" cy="79"/>
            </a:xfrm>
            <a:custGeom>
              <a:avLst/>
              <a:gdLst>
                <a:gd name="T0" fmla="*/ 59 w 21600"/>
                <a:gd name="T1" fmla="*/ 40 h 21600"/>
                <a:gd name="T2" fmla="*/ 34 w 21600"/>
                <a:gd name="T3" fmla="*/ 79 h 21600"/>
                <a:gd name="T4" fmla="*/ 8 w 21600"/>
                <a:gd name="T5" fmla="*/ 40 h 21600"/>
                <a:gd name="T6" fmla="*/ 34 w 21600"/>
                <a:gd name="T7" fmla="*/ 0 h 21600"/>
                <a:gd name="T8" fmla="*/ 0 60000 65536"/>
                <a:gd name="T9" fmla="*/ 0 60000 65536"/>
                <a:gd name="T10" fmla="*/ 0 60000 65536"/>
                <a:gd name="T11" fmla="*/ 0 60000 65536"/>
                <a:gd name="T12" fmla="*/ 4513 w 21600"/>
                <a:gd name="T13" fmla="*/ 4375 h 21600"/>
                <a:gd name="T14" fmla="*/ 17087 w 21600"/>
                <a:gd name="T15" fmla="*/ 1722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tx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109" name="Rectangle 268"/>
            <p:cNvSpPr>
              <a:spLocks noChangeArrowheads="1"/>
            </p:cNvSpPr>
            <p:nvPr/>
          </p:nvSpPr>
          <p:spPr bwMode="auto">
            <a:xfrm>
              <a:off x="526" y="3352"/>
              <a:ext cx="336" cy="79"/>
            </a:xfrm>
            <a:prstGeom prst="rect">
              <a:avLst/>
            </a:prstGeom>
            <a:solidFill>
              <a:schemeClr val="tx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10" name="AutoShape 269"/>
            <p:cNvSpPr>
              <a:spLocks noChangeArrowheads="1"/>
            </p:cNvSpPr>
            <p:nvPr/>
          </p:nvSpPr>
          <p:spPr bwMode="auto">
            <a:xfrm flipV="1">
              <a:off x="862" y="3351"/>
              <a:ext cx="67" cy="80"/>
            </a:xfrm>
            <a:prstGeom prst="rtTriangle">
              <a:avLst/>
            </a:prstGeom>
            <a:solidFill>
              <a:schemeClr val="tx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11" name="Rectangle 273"/>
            <p:cNvSpPr>
              <a:spLocks noChangeArrowheads="1"/>
            </p:cNvSpPr>
            <p:nvPr/>
          </p:nvSpPr>
          <p:spPr bwMode="auto">
            <a:xfrm>
              <a:off x="526" y="3272"/>
              <a:ext cx="50" cy="114"/>
            </a:xfrm>
            <a:prstGeom prst="rect">
              <a:avLst/>
            </a:prstGeom>
            <a:solidFill>
              <a:schemeClr val="tx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12" name="Rectangle 274"/>
            <p:cNvSpPr>
              <a:spLocks noChangeArrowheads="1"/>
            </p:cNvSpPr>
            <p:nvPr/>
          </p:nvSpPr>
          <p:spPr bwMode="auto">
            <a:xfrm>
              <a:off x="509" y="3295"/>
              <a:ext cx="51" cy="68"/>
            </a:xfrm>
            <a:prstGeom prst="rect">
              <a:avLst/>
            </a:prstGeom>
            <a:solidFill>
              <a:schemeClr val="tx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13" name="Rectangle 275"/>
            <p:cNvSpPr>
              <a:spLocks noChangeArrowheads="1"/>
            </p:cNvSpPr>
            <p:nvPr/>
          </p:nvSpPr>
          <p:spPr bwMode="auto">
            <a:xfrm>
              <a:off x="795" y="3340"/>
              <a:ext cx="50" cy="23"/>
            </a:xfrm>
            <a:prstGeom prst="rect">
              <a:avLst/>
            </a:prstGeom>
            <a:solidFill>
              <a:schemeClr val="tx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14" name="Rectangle 276"/>
            <p:cNvSpPr>
              <a:spLocks noChangeArrowheads="1"/>
            </p:cNvSpPr>
            <p:nvPr/>
          </p:nvSpPr>
          <p:spPr bwMode="auto">
            <a:xfrm>
              <a:off x="526" y="3250"/>
              <a:ext cx="17" cy="68"/>
            </a:xfrm>
            <a:prstGeom prst="rect">
              <a:avLst/>
            </a:prstGeom>
            <a:solidFill>
              <a:schemeClr val="tx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15" name="Rectangle 277"/>
            <p:cNvSpPr>
              <a:spLocks noChangeArrowheads="1"/>
            </p:cNvSpPr>
            <p:nvPr/>
          </p:nvSpPr>
          <p:spPr bwMode="auto">
            <a:xfrm>
              <a:off x="610" y="3340"/>
              <a:ext cx="50" cy="23"/>
            </a:xfrm>
            <a:prstGeom prst="rect">
              <a:avLst/>
            </a:prstGeom>
            <a:solidFill>
              <a:schemeClr val="tx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de-DE" altLang="de-DE"/>
            </a:p>
          </p:txBody>
        </p:sp>
        <p:sp>
          <p:nvSpPr>
            <p:cNvPr id="3116" name="Line 279"/>
            <p:cNvSpPr>
              <a:spLocks noChangeShapeType="1"/>
            </p:cNvSpPr>
            <p:nvPr/>
          </p:nvSpPr>
          <p:spPr bwMode="auto">
            <a:xfrm flipV="1">
              <a:off x="819" y="3293"/>
              <a:ext cx="0" cy="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sp>
        <p:nvSpPr>
          <p:cNvPr id="3106" name="Line 285"/>
          <p:cNvSpPr>
            <a:spLocks noChangeShapeType="1"/>
          </p:cNvSpPr>
          <p:nvPr/>
        </p:nvSpPr>
        <p:spPr bwMode="auto">
          <a:xfrm flipH="1">
            <a:off x="-31467" y="-5319"/>
            <a:ext cx="9211980"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314"/>
                                        </p:tgtEl>
                                        <p:attrNameLst>
                                          <p:attrName>style.visibility</p:attrName>
                                        </p:attrNameLst>
                                      </p:cBhvr>
                                      <p:to>
                                        <p:strVal val="visible"/>
                                      </p:to>
                                    </p:set>
                                    <p:animEffect transition="in" filter="wipe(down)">
                                      <p:cBhvr>
                                        <p:cTn id="7" dur="500"/>
                                        <p:tgtEl>
                                          <p:spTgt spid="2314"/>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2267"/>
                                        </p:tgtEl>
                                        <p:attrNameLst>
                                          <p:attrName>style.visibility</p:attrName>
                                        </p:attrNameLst>
                                      </p:cBhvr>
                                      <p:to>
                                        <p:strVal val="visible"/>
                                      </p:to>
                                    </p:set>
                                    <p:animEffect transition="in" filter="fade">
                                      <p:cBhvr>
                                        <p:cTn id="11" dur="1000"/>
                                        <p:tgtEl>
                                          <p:spTgt spid="2267"/>
                                        </p:tgtEl>
                                      </p:cBhvr>
                                    </p:animEffect>
                                  </p:childTnLst>
                                </p:cTn>
                              </p:par>
                            </p:childTnLst>
                          </p:cTn>
                        </p:par>
                        <p:par>
                          <p:cTn id="12" fill="hold" nodeType="afterGroup">
                            <p:stCondLst>
                              <p:cond delay="1500"/>
                            </p:stCondLst>
                            <p:childTnLst>
                              <p:par>
                                <p:cTn id="13" presetID="23" presetClass="entr" presetSubtype="16" fill="hold" nodeType="afterEffect">
                                  <p:stCondLst>
                                    <p:cond delay="0"/>
                                  </p:stCondLst>
                                  <p:childTnLst>
                                    <p:set>
                                      <p:cBhvr>
                                        <p:cTn id="14" dur="1" fill="hold">
                                          <p:stCondLst>
                                            <p:cond delay="0"/>
                                          </p:stCondLst>
                                        </p:cTn>
                                        <p:tgtEl>
                                          <p:spTgt spid="2052"/>
                                        </p:tgtEl>
                                        <p:attrNameLst>
                                          <p:attrName>style.visibility</p:attrName>
                                        </p:attrNameLst>
                                      </p:cBhvr>
                                      <p:to>
                                        <p:strVal val="visible"/>
                                      </p:to>
                                    </p:set>
                                    <p:anim calcmode="lin" valueType="num">
                                      <p:cBhvr>
                                        <p:cTn id="15" dur="500" fill="hold"/>
                                        <p:tgtEl>
                                          <p:spTgt spid="2052"/>
                                        </p:tgtEl>
                                        <p:attrNameLst>
                                          <p:attrName>ppt_w</p:attrName>
                                        </p:attrNameLst>
                                      </p:cBhvr>
                                      <p:tavLst>
                                        <p:tav tm="0">
                                          <p:val>
                                            <p:fltVal val="0"/>
                                          </p:val>
                                        </p:tav>
                                        <p:tav tm="100000">
                                          <p:val>
                                            <p:strVal val="#ppt_w"/>
                                          </p:val>
                                        </p:tav>
                                      </p:tavLst>
                                    </p:anim>
                                    <p:anim calcmode="lin" valueType="num">
                                      <p:cBhvr>
                                        <p:cTn id="16" dur="500" fill="hold"/>
                                        <p:tgtEl>
                                          <p:spTgt spid="2052"/>
                                        </p:tgtEl>
                                        <p:attrNameLst>
                                          <p:attrName>ppt_h</p:attrName>
                                        </p:attrNameLst>
                                      </p:cBhvr>
                                      <p:tavLst>
                                        <p:tav tm="0">
                                          <p:val>
                                            <p:fltVal val="0"/>
                                          </p:val>
                                        </p:tav>
                                        <p:tav tm="100000">
                                          <p:val>
                                            <p:strVal val="#ppt_h"/>
                                          </p:val>
                                        </p:tav>
                                      </p:tavLst>
                                    </p:anim>
                                  </p:childTnLst>
                                </p:cTn>
                              </p:par>
                            </p:childTnLst>
                          </p:cTn>
                        </p:par>
                        <p:par>
                          <p:cTn id="17" fill="hold" nodeType="afterGroup">
                            <p:stCondLst>
                              <p:cond delay="2000"/>
                            </p:stCondLst>
                            <p:childTnLst>
                              <p:par>
                                <p:cTn id="18" presetID="55" presetClass="entr" presetSubtype="0" fill="hold" nodeType="afterEffect">
                                  <p:stCondLst>
                                    <p:cond delay="0"/>
                                  </p:stCondLst>
                                  <p:childTnLst>
                                    <p:set>
                                      <p:cBhvr>
                                        <p:cTn id="19" dur="1" fill="hold">
                                          <p:stCondLst>
                                            <p:cond delay="0"/>
                                          </p:stCondLst>
                                        </p:cTn>
                                        <p:tgtEl>
                                          <p:spTgt spid="2162"/>
                                        </p:tgtEl>
                                        <p:attrNameLst>
                                          <p:attrName>style.visibility</p:attrName>
                                        </p:attrNameLst>
                                      </p:cBhvr>
                                      <p:to>
                                        <p:strVal val="visible"/>
                                      </p:to>
                                    </p:set>
                                    <p:anim calcmode="lin" valueType="num">
                                      <p:cBhvr>
                                        <p:cTn id="20" dur="500" fill="hold"/>
                                        <p:tgtEl>
                                          <p:spTgt spid="2162"/>
                                        </p:tgtEl>
                                        <p:attrNameLst>
                                          <p:attrName>ppt_w</p:attrName>
                                        </p:attrNameLst>
                                      </p:cBhvr>
                                      <p:tavLst>
                                        <p:tav tm="0">
                                          <p:val>
                                            <p:strVal val="#ppt_w*0.70"/>
                                          </p:val>
                                        </p:tav>
                                        <p:tav tm="100000">
                                          <p:val>
                                            <p:strVal val="#ppt_w"/>
                                          </p:val>
                                        </p:tav>
                                      </p:tavLst>
                                    </p:anim>
                                    <p:anim calcmode="lin" valueType="num">
                                      <p:cBhvr>
                                        <p:cTn id="21" dur="500" fill="hold"/>
                                        <p:tgtEl>
                                          <p:spTgt spid="2162"/>
                                        </p:tgtEl>
                                        <p:attrNameLst>
                                          <p:attrName>ppt_h</p:attrName>
                                        </p:attrNameLst>
                                      </p:cBhvr>
                                      <p:tavLst>
                                        <p:tav tm="0">
                                          <p:val>
                                            <p:strVal val="#ppt_h"/>
                                          </p:val>
                                        </p:tav>
                                        <p:tav tm="100000">
                                          <p:val>
                                            <p:strVal val="#ppt_h"/>
                                          </p:val>
                                        </p:tav>
                                      </p:tavLst>
                                    </p:anim>
                                    <p:animEffect transition="in" filter="fade">
                                      <p:cBhvr>
                                        <p:cTn id="22" dur="500"/>
                                        <p:tgtEl>
                                          <p:spTgt spid="2162"/>
                                        </p:tgtEl>
                                      </p:cBhvr>
                                    </p:animEffect>
                                  </p:childTnLst>
                                </p:cTn>
                              </p:par>
                              <p:par>
                                <p:cTn id="23" presetID="55" presetClass="entr" presetSubtype="0" fill="hold" nodeType="withEffect">
                                  <p:stCondLst>
                                    <p:cond delay="0"/>
                                  </p:stCondLst>
                                  <p:childTnLst>
                                    <p:set>
                                      <p:cBhvr>
                                        <p:cTn id="24" dur="1" fill="hold">
                                          <p:stCondLst>
                                            <p:cond delay="0"/>
                                          </p:stCondLst>
                                        </p:cTn>
                                        <p:tgtEl>
                                          <p:spTgt spid="2252"/>
                                        </p:tgtEl>
                                        <p:attrNameLst>
                                          <p:attrName>style.visibility</p:attrName>
                                        </p:attrNameLst>
                                      </p:cBhvr>
                                      <p:to>
                                        <p:strVal val="visible"/>
                                      </p:to>
                                    </p:set>
                                    <p:anim calcmode="lin" valueType="num">
                                      <p:cBhvr>
                                        <p:cTn id="25" dur="1000" fill="hold"/>
                                        <p:tgtEl>
                                          <p:spTgt spid="2252"/>
                                        </p:tgtEl>
                                        <p:attrNameLst>
                                          <p:attrName>ppt_w</p:attrName>
                                        </p:attrNameLst>
                                      </p:cBhvr>
                                      <p:tavLst>
                                        <p:tav tm="0">
                                          <p:val>
                                            <p:strVal val="#ppt_w*0.70"/>
                                          </p:val>
                                        </p:tav>
                                        <p:tav tm="100000">
                                          <p:val>
                                            <p:strVal val="#ppt_w"/>
                                          </p:val>
                                        </p:tav>
                                      </p:tavLst>
                                    </p:anim>
                                    <p:anim calcmode="lin" valueType="num">
                                      <p:cBhvr>
                                        <p:cTn id="26" dur="1000" fill="hold"/>
                                        <p:tgtEl>
                                          <p:spTgt spid="2252"/>
                                        </p:tgtEl>
                                        <p:attrNameLst>
                                          <p:attrName>ppt_h</p:attrName>
                                        </p:attrNameLst>
                                      </p:cBhvr>
                                      <p:tavLst>
                                        <p:tav tm="0">
                                          <p:val>
                                            <p:strVal val="#ppt_h"/>
                                          </p:val>
                                        </p:tav>
                                        <p:tav tm="100000">
                                          <p:val>
                                            <p:strVal val="#ppt_h"/>
                                          </p:val>
                                        </p:tav>
                                      </p:tavLst>
                                    </p:anim>
                                    <p:animEffect transition="in" filter="fade">
                                      <p:cBhvr>
                                        <p:cTn id="27" dur="1000"/>
                                        <p:tgtEl>
                                          <p:spTgt spid="2252"/>
                                        </p:tgtEl>
                                      </p:cBhvr>
                                    </p:animEffect>
                                  </p:childTnLst>
                                </p:cTn>
                              </p:par>
                            </p:childTnLst>
                          </p:cTn>
                        </p:par>
                        <p:par>
                          <p:cTn id="28" fill="hold" nodeType="afterGroup">
                            <p:stCondLst>
                              <p:cond delay="3000"/>
                            </p:stCondLst>
                            <p:childTnLst>
                              <p:par>
                                <p:cTn id="29" presetID="37" presetClass="entr" presetSubtype="0" fill="hold" nodeType="afterEffect">
                                  <p:stCondLst>
                                    <p:cond delay="0"/>
                                  </p:stCondLst>
                                  <p:childTnLst>
                                    <p:set>
                                      <p:cBhvr>
                                        <p:cTn id="30" dur="1" fill="hold">
                                          <p:stCondLst>
                                            <p:cond delay="0"/>
                                          </p:stCondLst>
                                        </p:cTn>
                                        <p:tgtEl>
                                          <p:spTgt spid="2304"/>
                                        </p:tgtEl>
                                        <p:attrNameLst>
                                          <p:attrName>style.visibility</p:attrName>
                                        </p:attrNameLst>
                                      </p:cBhvr>
                                      <p:to>
                                        <p:strVal val="visible"/>
                                      </p:to>
                                    </p:set>
                                    <p:animEffect transition="in" filter="fade">
                                      <p:cBhvr>
                                        <p:cTn id="31" dur="500"/>
                                        <p:tgtEl>
                                          <p:spTgt spid="2304"/>
                                        </p:tgtEl>
                                      </p:cBhvr>
                                    </p:animEffect>
                                    <p:anim calcmode="lin" valueType="num">
                                      <p:cBhvr>
                                        <p:cTn id="32" dur="500" fill="hold"/>
                                        <p:tgtEl>
                                          <p:spTgt spid="2304"/>
                                        </p:tgtEl>
                                        <p:attrNameLst>
                                          <p:attrName>ppt_x</p:attrName>
                                        </p:attrNameLst>
                                      </p:cBhvr>
                                      <p:tavLst>
                                        <p:tav tm="0">
                                          <p:val>
                                            <p:strVal val="#ppt_x"/>
                                          </p:val>
                                        </p:tav>
                                        <p:tav tm="100000">
                                          <p:val>
                                            <p:strVal val="#ppt_x"/>
                                          </p:val>
                                        </p:tav>
                                      </p:tavLst>
                                    </p:anim>
                                    <p:anim calcmode="lin" valueType="num">
                                      <p:cBhvr>
                                        <p:cTn id="33" dur="450" decel="100000" fill="hold"/>
                                        <p:tgtEl>
                                          <p:spTgt spid="2304"/>
                                        </p:tgtEl>
                                        <p:attrNameLst>
                                          <p:attrName>ppt_y</p:attrName>
                                        </p:attrNameLst>
                                      </p:cBhvr>
                                      <p:tavLst>
                                        <p:tav tm="0">
                                          <p:val>
                                            <p:strVal val="#ppt_y+1"/>
                                          </p:val>
                                        </p:tav>
                                        <p:tav tm="100000">
                                          <p:val>
                                            <p:strVal val="#ppt_y-.03"/>
                                          </p:val>
                                        </p:tav>
                                      </p:tavLst>
                                    </p:anim>
                                    <p:anim calcmode="lin" valueType="num">
                                      <p:cBhvr>
                                        <p:cTn id="34" dur="50" accel="100000" fill="hold">
                                          <p:stCondLst>
                                            <p:cond delay="450"/>
                                          </p:stCondLst>
                                        </p:cTn>
                                        <p:tgtEl>
                                          <p:spTgt spid="2304"/>
                                        </p:tgtEl>
                                        <p:attrNameLst>
                                          <p:attrName>ppt_y</p:attrName>
                                        </p:attrNameLst>
                                      </p:cBhvr>
                                      <p:tavLst>
                                        <p:tav tm="0">
                                          <p:val>
                                            <p:strVal val="#ppt_y-.03"/>
                                          </p:val>
                                        </p:tav>
                                        <p:tav tm="100000">
                                          <p:val>
                                            <p:strVal val="#ppt_y"/>
                                          </p:val>
                                        </p:tav>
                                      </p:tavLst>
                                    </p:anim>
                                  </p:childTnLst>
                                </p:cTn>
                              </p:par>
                            </p:childTnLst>
                          </p:cTn>
                        </p:par>
                        <p:par>
                          <p:cTn id="35" fill="hold" nodeType="afterGroup">
                            <p:stCondLst>
                              <p:cond delay="3500"/>
                            </p:stCondLst>
                            <p:childTnLst>
                              <p:par>
                                <p:cTn id="36" presetID="37" presetClass="entr" presetSubtype="0" fill="hold" nodeType="afterEffect">
                                  <p:stCondLst>
                                    <p:cond delay="0"/>
                                  </p:stCondLst>
                                  <p:childTnLst>
                                    <p:set>
                                      <p:cBhvr>
                                        <p:cTn id="37" dur="1" fill="hold">
                                          <p:stCondLst>
                                            <p:cond delay="0"/>
                                          </p:stCondLst>
                                        </p:cTn>
                                        <p:tgtEl>
                                          <p:spTgt spid="2305"/>
                                        </p:tgtEl>
                                        <p:attrNameLst>
                                          <p:attrName>style.visibility</p:attrName>
                                        </p:attrNameLst>
                                      </p:cBhvr>
                                      <p:to>
                                        <p:strVal val="visible"/>
                                      </p:to>
                                    </p:set>
                                    <p:animEffect transition="in" filter="fade">
                                      <p:cBhvr>
                                        <p:cTn id="38" dur="500"/>
                                        <p:tgtEl>
                                          <p:spTgt spid="2305"/>
                                        </p:tgtEl>
                                      </p:cBhvr>
                                    </p:animEffect>
                                    <p:anim calcmode="lin" valueType="num">
                                      <p:cBhvr>
                                        <p:cTn id="39" dur="500" fill="hold"/>
                                        <p:tgtEl>
                                          <p:spTgt spid="2305"/>
                                        </p:tgtEl>
                                        <p:attrNameLst>
                                          <p:attrName>ppt_x</p:attrName>
                                        </p:attrNameLst>
                                      </p:cBhvr>
                                      <p:tavLst>
                                        <p:tav tm="0">
                                          <p:val>
                                            <p:strVal val="#ppt_x"/>
                                          </p:val>
                                        </p:tav>
                                        <p:tav tm="100000">
                                          <p:val>
                                            <p:strVal val="#ppt_x"/>
                                          </p:val>
                                        </p:tav>
                                      </p:tavLst>
                                    </p:anim>
                                    <p:anim calcmode="lin" valueType="num">
                                      <p:cBhvr>
                                        <p:cTn id="40" dur="450" decel="100000" fill="hold"/>
                                        <p:tgtEl>
                                          <p:spTgt spid="2305"/>
                                        </p:tgtEl>
                                        <p:attrNameLst>
                                          <p:attrName>ppt_y</p:attrName>
                                        </p:attrNameLst>
                                      </p:cBhvr>
                                      <p:tavLst>
                                        <p:tav tm="0">
                                          <p:val>
                                            <p:strVal val="#ppt_y+1"/>
                                          </p:val>
                                        </p:tav>
                                        <p:tav tm="100000">
                                          <p:val>
                                            <p:strVal val="#ppt_y-.03"/>
                                          </p:val>
                                        </p:tav>
                                      </p:tavLst>
                                    </p:anim>
                                    <p:anim calcmode="lin" valueType="num">
                                      <p:cBhvr>
                                        <p:cTn id="41" dur="50" accel="100000" fill="hold">
                                          <p:stCondLst>
                                            <p:cond delay="450"/>
                                          </p:stCondLst>
                                        </p:cTn>
                                        <p:tgtEl>
                                          <p:spTgt spid="2305"/>
                                        </p:tgtEl>
                                        <p:attrNameLst>
                                          <p:attrName>ppt_y</p:attrName>
                                        </p:attrNameLst>
                                      </p:cBhvr>
                                      <p:tavLst>
                                        <p:tav tm="0">
                                          <p:val>
                                            <p:strVal val="#ppt_y-.03"/>
                                          </p:val>
                                        </p:tav>
                                        <p:tav tm="100000">
                                          <p:val>
                                            <p:strVal val="#ppt_y"/>
                                          </p:val>
                                        </p:tav>
                                      </p:tavLst>
                                    </p:anim>
                                  </p:childTnLst>
                                </p:cTn>
                              </p:par>
                            </p:childTnLst>
                          </p:cTn>
                        </p:par>
                        <p:par>
                          <p:cTn id="42" fill="hold" nodeType="afterGroup">
                            <p:stCondLst>
                              <p:cond delay="4000"/>
                            </p:stCondLst>
                            <p:childTnLst>
                              <p:par>
                                <p:cTn id="43" presetID="37" presetClass="entr" presetSubtype="0" fill="hold" nodeType="afterEffect">
                                  <p:stCondLst>
                                    <p:cond delay="0"/>
                                  </p:stCondLst>
                                  <p:childTnLst>
                                    <p:set>
                                      <p:cBhvr>
                                        <p:cTn id="44" dur="1" fill="hold">
                                          <p:stCondLst>
                                            <p:cond delay="0"/>
                                          </p:stCondLst>
                                        </p:cTn>
                                        <p:tgtEl>
                                          <p:spTgt spid="2306"/>
                                        </p:tgtEl>
                                        <p:attrNameLst>
                                          <p:attrName>style.visibility</p:attrName>
                                        </p:attrNameLst>
                                      </p:cBhvr>
                                      <p:to>
                                        <p:strVal val="visible"/>
                                      </p:to>
                                    </p:set>
                                    <p:animEffect transition="in" filter="fade">
                                      <p:cBhvr>
                                        <p:cTn id="45" dur="500"/>
                                        <p:tgtEl>
                                          <p:spTgt spid="2306"/>
                                        </p:tgtEl>
                                      </p:cBhvr>
                                    </p:animEffect>
                                    <p:anim calcmode="lin" valueType="num">
                                      <p:cBhvr>
                                        <p:cTn id="46" dur="500" fill="hold"/>
                                        <p:tgtEl>
                                          <p:spTgt spid="2306"/>
                                        </p:tgtEl>
                                        <p:attrNameLst>
                                          <p:attrName>ppt_x</p:attrName>
                                        </p:attrNameLst>
                                      </p:cBhvr>
                                      <p:tavLst>
                                        <p:tav tm="0">
                                          <p:val>
                                            <p:strVal val="#ppt_x"/>
                                          </p:val>
                                        </p:tav>
                                        <p:tav tm="100000">
                                          <p:val>
                                            <p:strVal val="#ppt_x"/>
                                          </p:val>
                                        </p:tav>
                                      </p:tavLst>
                                    </p:anim>
                                    <p:anim calcmode="lin" valueType="num">
                                      <p:cBhvr>
                                        <p:cTn id="47" dur="450" decel="100000" fill="hold"/>
                                        <p:tgtEl>
                                          <p:spTgt spid="2306"/>
                                        </p:tgtEl>
                                        <p:attrNameLst>
                                          <p:attrName>ppt_y</p:attrName>
                                        </p:attrNameLst>
                                      </p:cBhvr>
                                      <p:tavLst>
                                        <p:tav tm="0">
                                          <p:val>
                                            <p:strVal val="#ppt_y+1"/>
                                          </p:val>
                                        </p:tav>
                                        <p:tav tm="100000">
                                          <p:val>
                                            <p:strVal val="#ppt_y-.03"/>
                                          </p:val>
                                        </p:tav>
                                      </p:tavLst>
                                    </p:anim>
                                    <p:anim calcmode="lin" valueType="num">
                                      <p:cBhvr>
                                        <p:cTn id="48" dur="50" accel="100000" fill="hold">
                                          <p:stCondLst>
                                            <p:cond delay="450"/>
                                          </p:stCondLst>
                                        </p:cTn>
                                        <p:tgtEl>
                                          <p:spTgt spid="2306"/>
                                        </p:tgtEl>
                                        <p:attrNameLst>
                                          <p:attrName>ppt_y</p:attrName>
                                        </p:attrNameLst>
                                      </p:cBhvr>
                                      <p:tavLst>
                                        <p:tav tm="0">
                                          <p:val>
                                            <p:strVal val="#ppt_y-.03"/>
                                          </p:val>
                                        </p:tav>
                                        <p:tav tm="100000">
                                          <p:val>
                                            <p:strVal val="#ppt_y"/>
                                          </p:val>
                                        </p:tav>
                                      </p:tavLst>
                                    </p:anim>
                                  </p:childTnLst>
                                </p:cTn>
                              </p:par>
                            </p:childTnLst>
                          </p:cTn>
                        </p:par>
                        <p:par>
                          <p:cTn id="49" fill="hold" nodeType="afterGroup">
                            <p:stCondLst>
                              <p:cond delay="4500"/>
                            </p:stCondLst>
                            <p:childTnLst>
                              <p:par>
                                <p:cTn id="50" presetID="23" presetClass="entr" presetSubtype="32" fill="hold" grpId="0" nodeType="afterEffect">
                                  <p:stCondLst>
                                    <p:cond delay="0"/>
                                  </p:stCondLst>
                                  <p:childTnLst>
                                    <p:set>
                                      <p:cBhvr>
                                        <p:cTn id="51" dur="1" fill="hold">
                                          <p:stCondLst>
                                            <p:cond delay="0"/>
                                          </p:stCondLst>
                                        </p:cTn>
                                        <p:tgtEl>
                                          <p:spTgt spid="2050"/>
                                        </p:tgtEl>
                                        <p:attrNameLst>
                                          <p:attrName>style.visibility</p:attrName>
                                        </p:attrNameLst>
                                      </p:cBhvr>
                                      <p:to>
                                        <p:strVal val="visible"/>
                                      </p:to>
                                    </p:set>
                                    <p:anim calcmode="lin" valueType="num">
                                      <p:cBhvr>
                                        <p:cTn id="52" dur="500" fill="hold"/>
                                        <p:tgtEl>
                                          <p:spTgt spid="2050"/>
                                        </p:tgtEl>
                                        <p:attrNameLst>
                                          <p:attrName>ppt_w</p:attrName>
                                        </p:attrNameLst>
                                      </p:cBhvr>
                                      <p:tavLst>
                                        <p:tav tm="0">
                                          <p:val>
                                            <p:strVal val="4*#ppt_w"/>
                                          </p:val>
                                        </p:tav>
                                        <p:tav tm="100000">
                                          <p:val>
                                            <p:strVal val="#ppt_w"/>
                                          </p:val>
                                        </p:tav>
                                      </p:tavLst>
                                    </p:anim>
                                    <p:anim calcmode="lin" valueType="num">
                                      <p:cBhvr>
                                        <p:cTn id="53" dur="500" fill="hold"/>
                                        <p:tgtEl>
                                          <p:spTgt spid="2050"/>
                                        </p:tgtEl>
                                        <p:attrNameLst>
                                          <p:attrName>ppt_h</p:attrName>
                                        </p:attrNameLst>
                                      </p:cBhvr>
                                      <p:tavLst>
                                        <p:tav tm="0">
                                          <p:val>
                                            <p:strVal val="4*#ppt_h"/>
                                          </p:val>
                                        </p:tav>
                                        <p:tav tm="100000">
                                          <p:val>
                                            <p:strVal val="#ppt_h"/>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1" fill="hold" nodeType="clickEffect">
                                  <p:stCondLst>
                                    <p:cond delay="0"/>
                                  </p:stCondLst>
                                  <p:childTnLst>
                                    <p:set>
                                      <p:cBhvr>
                                        <p:cTn id="57" dur="1" fill="hold">
                                          <p:stCondLst>
                                            <p:cond delay="0"/>
                                          </p:stCondLst>
                                        </p:cTn>
                                        <p:tgtEl>
                                          <p:spTgt spid="2307"/>
                                        </p:tgtEl>
                                        <p:attrNameLst>
                                          <p:attrName>style.visibility</p:attrName>
                                        </p:attrNameLst>
                                      </p:cBhvr>
                                      <p:to>
                                        <p:strVal val="visible"/>
                                      </p:to>
                                    </p:set>
                                    <p:animEffect transition="in" filter="wipe(up)">
                                      <p:cBhvr>
                                        <p:cTn id="58" dur="1000"/>
                                        <p:tgtEl>
                                          <p:spTgt spid="2307"/>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1" fill="hold" grpId="0" nodeType="clickEffect">
                                  <p:stCondLst>
                                    <p:cond delay="0"/>
                                  </p:stCondLst>
                                  <p:childTnLst>
                                    <p:set>
                                      <p:cBhvr>
                                        <p:cTn id="62" dur="1" fill="hold">
                                          <p:stCondLst>
                                            <p:cond delay="0"/>
                                          </p:stCondLst>
                                        </p:cTn>
                                        <p:tgtEl>
                                          <p:spTgt spid="2211"/>
                                        </p:tgtEl>
                                        <p:attrNameLst>
                                          <p:attrName>style.visibility</p:attrName>
                                        </p:attrNameLst>
                                      </p:cBhvr>
                                      <p:to>
                                        <p:strVal val="visible"/>
                                      </p:to>
                                    </p:set>
                                    <p:animEffect transition="in" filter="wipe(up)">
                                      <p:cBhvr>
                                        <p:cTn id="63" dur="500"/>
                                        <p:tgtEl>
                                          <p:spTgt spid="2211"/>
                                        </p:tgtEl>
                                      </p:cBhvr>
                                    </p:animEffect>
                                  </p:childTnLst>
                                </p:cTn>
                              </p:par>
                            </p:childTnLst>
                          </p:cTn>
                        </p:par>
                        <p:par>
                          <p:cTn id="64" fill="hold" nodeType="afterGroup">
                            <p:stCondLst>
                              <p:cond delay="500"/>
                            </p:stCondLst>
                            <p:childTnLst>
                              <p:par>
                                <p:cTn id="65" presetID="22" presetClass="entr" presetSubtype="4" fill="hold" nodeType="afterEffect">
                                  <p:stCondLst>
                                    <p:cond delay="0"/>
                                  </p:stCondLst>
                                  <p:childTnLst>
                                    <p:set>
                                      <p:cBhvr>
                                        <p:cTn id="66" dur="1" fill="hold">
                                          <p:stCondLst>
                                            <p:cond delay="0"/>
                                          </p:stCondLst>
                                        </p:cTn>
                                        <p:tgtEl>
                                          <p:spTgt spid="2214"/>
                                        </p:tgtEl>
                                        <p:attrNameLst>
                                          <p:attrName>style.visibility</p:attrName>
                                        </p:attrNameLst>
                                      </p:cBhvr>
                                      <p:to>
                                        <p:strVal val="visible"/>
                                      </p:to>
                                    </p:set>
                                    <p:animEffect transition="in" filter="wipe(down)">
                                      <p:cBhvr>
                                        <p:cTn id="67" dur="1000"/>
                                        <p:tgtEl>
                                          <p:spTgt spid="2214"/>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2215"/>
                                        </p:tgtEl>
                                        <p:attrNameLst>
                                          <p:attrName>style.visibility</p:attrName>
                                        </p:attrNameLst>
                                      </p:cBhvr>
                                      <p:to>
                                        <p:strVal val="visible"/>
                                      </p:to>
                                    </p:set>
                                    <p:animEffect transition="in" filter="wipe(up)">
                                      <p:cBhvr>
                                        <p:cTn id="72" dur="500"/>
                                        <p:tgtEl>
                                          <p:spTgt spid="2215"/>
                                        </p:tgtEl>
                                      </p:cBhvr>
                                    </p:animEffect>
                                  </p:childTnLst>
                                </p:cTn>
                              </p:par>
                            </p:childTnLst>
                          </p:cTn>
                        </p:par>
                        <p:par>
                          <p:cTn id="73" fill="hold" nodeType="afterGroup">
                            <p:stCondLst>
                              <p:cond delay="500"/>
                            </p:stCondLst>
                            <p:childTnLst>
                              <p:par>
                                <p:cTn id="74" presetID="22" presetClass="entr" presetSubtype="4" fill="hold" nodeType="afterEffect">
                                  <p:stCondLst>
                                    <p:cond delay="0"/>
                                  </p:stCondLst>
                                  <p:childTnLst>
                                    <p:set>
                                      <p:cBhvr>
                                        <p:cTn id="75" dur="1" fill="hold">
                                          <p:stCondLst>
                                            <p:cond delay="0"/>
                                          </p:stCondLst>
                                        </p:cTn>
                                        <p:tgtEl>
                                          <p:spTgt spid="2309"/>
                                        </p:tgtEl>
                                        <p:attrNameLst>
                                          <p:attrName>style.visibility</p:attrName>
                                        </p:attrNameLst>
                                      </p:cBhvr>
                                      <p:to>
                                        <p:strVal val="visible"/>
                                      </p:to>
                                    </p:set>
                                    <p:animEffect transition="in" filter="wipe(down)">
                                      <p:cBhvr>
                                        <p:cTn id="76" dur="1000"/>
                                        <p:tgtEl>
                                          <p:spTgt spid="2309"/>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1" fill="hold" grpId="0" nodeType="clickEffect">
                                  <p:stCondLst>
                                    <p:cond delay="0"/>
                                  </p:stCondLst>
                                  <p:childTnLst>
                                    <p:set>
                                      <p:cBhvr>
                                        <p:cTn id="80" dur="1" fill="hold">
                                          <p:stCondLst>
                                            <p:cond delay="0"/>
                                          </p:stCondLst>
                                        </p:cTn>
                                        <p:tgtEl>
                                          <p:spTgt spid="2194"/>
                                        </p:tgtEl>
                                        <p:attrNameLst>
                                          <p:attrName>style.visibility</p:attrName>
                                        </p:attrNameLst>
                                      </p:cBhvr>
                                      <p:to>
                                        <p:strVal val="visible"/>
                                      </p:to>
                                    </p:set>
                                    <p:animEffect transition="in" filter="wipe(up)">
                                      <p:cBhvr>
                                        <p:cTn id="81" dur="500"/>
                                        <p:tgtEl>
                                          <p:spTgt spid="2194"/>
                                        </p:tgtEl>
                                      </p:cBhvr>
                                    </p:animEffect>
                                  </p:childTnLst>
                                </p:cTn>
                              </p:par>
                            </p:childTnLst>
                          </p:cTn>
                        </p:par>
                        <p:par>
                          <p:cTn id="82" fill="hold" nodeType="afterGroup">
                            <p:stCondLst>
                              <p:cond delay="500"/>
                            </p:stCondLst>
                            <p:childTnLst>
                              <p:par>
                                <p:cTn id="83" presetID="22" presetClass="entr" presetSubtype="4" fill="hold" nodeType="afterEffect">
                                  <p:stCondLst>
                                    <p:cond delay="0"/>
                                  </p:stCondLst>
                                  <p:childTnLst>
                                    <p:set>
                                      <p:cBhvr>
                                        <p:cTn id="84" dur="1" fill="hold">
                                          <p:stCondLst>
                                            <p:cond delay="0"/>
                                          </p:stCondLst>
                                        </p:cTn>
                                        <p:tgtEl>
                                          <p:spTgt spid="2311"/>
                                        </p:tgtEl>
                                        <p:attrNameLst>
                                          <p:attrName>style.visibility</p:attrName>
                                        </p:attrNameLst>
                                      </p:cBhvr>
                                      <p:to>
                                        <p:strVal val="visible"/>
                                      </p:to>
                                    </p:set>
                                    <p:animEffect transition="in" filter="wipe(down)">
                                      <p:cBhvr>
                                        <p:cTn id="85" dur="2000"/>
                                        <p:tgtEl>
                                          <p:spTgt spid="2311"/>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2" presetClass="entr" presetSubtype="8" fill="hold" grpId="0" nodeType="clickEffect">
                                  <p:stCondLst>
                                    <p:cond delay="0"/>
                                  </p:stCondLst>
                                  <p:childTnLst>
                                    <p:set>
                                      <p:cBhvr>
                                        <p:cTn id="89" dur="1" fill="hold">
                                          <p:stCondLst>
                                            <p:cond delay="0"/>
                                          </p:stCondLst>
                                        </p:cTn>
                                        <p:tgtEl>
                                          <p:spTgt spid="2308"/>
                                        </p:tgtEl>
                                        <p:attrNameLst>
                                          <p:attrName>style.visibility</p:attrName>
                                        </p:attrNameLst>
                                      </p:cBhvr>
                                      <p:to>
                                        <p:strVal val="visible"/>
                                      </p:to>
                                    </p:set>
                                    <p:animEffect transition="in" filter="wipe(left)">
                                      <p:cBhvr>
                                        <p:cTn id="90" dur="500"/>
                                        <p:tgtEl>
                                          <p:spTgt spid="2308"/>
                                        </p:tgtEl>
                                      </p:cBhvr>
                                    </p:animEffect>
                                  </p:childTnLst>
                                </p:cTn>
                              </p:par>
                            </p:childTnLst>
                          </p:cTn>
                        </p:par>
                        <p:par>
                          <p:cTn id="91" fill="hold" nodeType="afterGroup">
                            <p:stCondLst>
                              <p:cond delay="500"/>
                            </p:stCondLst>
                            <p:childTnLst>
                              <p:par>
                                <p:cTn id="92" presetID="22" presetClass="entr" presetSubtype="8" fill="hold" nodeType="afterEffect">
                                  <p:stCondLst>
                                    <p:cond delay="2000"/>
                                  </p:stCondLst>
                                  <p:childTnLst>
                                    <p:set>
                                      <p:cBhvr>
                                        <p:cTn id="93" dur="1" fill="hold">
                                          <p:stCondLst>
                                            <p:cond delay="0"/>
                                          </p:stCondLst>
                                        </p:cTn>
                                        <p:tgtEl>
                                          <p:spTgt spid="2210"/>
                                        </p:tgtEl>
                                        <p:attrNameLst>
                                          <p:attrName>style.visibility</p:attrName>
                                        </p:attrNameLst>
                                      </p:cBhvr>
                                      <p:to>
                                        <p:strVal val="visible"/>
                                      </p:to>
                                    </p:set>
                                    <p:animEffect transition="in" filter="wipe(left)">
                                      <p:cBhvr>
                                        <p:cTn id="94" dur="1000"/>
                                        <p:tgtEl>
                                          <p:spTgt spid="2210"/>
                                        </p:tgtEl>
                                      </p:cBhvr>
                                    </p:animEffect>
                                  </p:childTnLst>
                                </p:cTn>
                              </p:par>
                            </p:childTnLst>
                          </p:cTn>
                        </p:par>
                        <p:par>
                          <p:cTn id="95" fill="hold" nodeType="afterGroup">
                            <p:stCondLst>
                              <p:cond delay="3500"/>
                            </p:stCondLst>
                            <p:childTnLst>
                              <p:par>
                                <p:cTn id="96" presetID="22" presetClass="entr" presetSubtype="1" fill="hold" nodeType="afterEffect">
                                  <p:stCondLst>
                                    <p:cond delay="0"/>
                                  </p:stCondLst>
                                  <p:childTnLst>
                                    <p:set>
                                      <p:cBhvr>
                                        <p:cTn id="97" dur="1" fill="hold">
                                          <p:stCondLst>
                                            <p:cond delay="0"/>
                                          </p:stCondLst>
                                        </p:cTn>
                                        <p:tgtEl>
                                          <p:spTgt spid="2235"/>
                                        </p:tgtEl>
                                        <p:attrNameLst>
                                          <p:attrName>style.visibility</p:attrName>
                                        </p:attrNameLst>
                                      </p:cBhvr>
                                      <p:to>
                                        <p:strVal val="visible"/>
                                      </p:to>
                                    </p:set>
                                    <p:animEffect transition="in" filter="wipe(up)">
                                      <p:cBhvr>
                                        <p:cTn id="98" dur="1000"/>
                                        <p:tgtEl>
                                          <p:spTgt spid="2235"/>
                                        </p:tgtEl>
                                      </p:cBhvr>
                                    </p:animEffect>
                                  </p:childTnLst>
                                </p:cTn>
                              </p:par>
                              <p:par>
                                <p:cTn id="99" presetID="22" presetClass="entr" presetSubtype="1" fill="hold" nodeType="withEffect">
                                  <p:stCondLst>
                                    <p:cond delay="0"/>
                                  </p:stCondLst>
                                  <p:childTnLst>
                                    <p:set>
                                      <p:cBhvr>
                                        <p:cTn id="100" dur="1" fill="hold">
                                          <p:stCondLst>
                                            <p:cond delay="0"/>
                                          </p:stCondLst>
                                        </p:cTn>
                                        <p:tgtEl>
                                          <p:spTgt spid="2310"/>
                                        </p:tgtEl>
                                        <p:attrNameLst>
                                          <p:attrName>style.visibility</p:attrName>
                                        </p:attrNameLst>
                                      </p:cBhvr>
                                      <p:to>
                                        <p:strVal val="visible"/>
                                      </p:to>
                                    </p:set>
                                    <p:animEffect transition="in" filter="wipe(up)">
                                      <p:cBhvr>
                                        <p:cTn id="101" dur="1000"/>
                                        <p:tgtEl>
                                          <p:spTgt spid="2310"/>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37" presetClass="entr" presetSubtype="0" fill="hold" nodeType="clickEffect">
                                  <p:stCondLst>
                                    <p:cond delay="0"/>
                                  </p:stCondLst>
                                  <p:childTnLst>
                                    <p:set>
                                      <p:cBhvr>
                                        <p:cTn id="105" dur="1" fill="hold">
                                          <p:stCondLst>
                                            <p:cond delay="0"/>
                                          </p:stCondLst>
                                        </p:cTn>
                                        <p:tgtEl>
                                          <p:spTgt spid="2287"/>
                                        </p:tgtEl>
                                        <p:attrNameLst>
                                          <p:attrName>style.visibility</p:attrName>
                                        </p:attrNameLst>
                                      </p:cBhvr>
                                      <p:to>
                                        <p:strVal val="visible"/>
                                      </p:to>
                                    </p:set>
                                    <p:animEffect transition="in" filter="fade">
                                      <p:cBhvr>
                                        <p:cTn id="106" dur="1000"/>
                                        <p:tgtEl>
                                          <p:spTgt spid="2287"/>
                                        </p:tgtEl>
                                      </p:cBhvr>
                                    </p:animEffect>
                                    <p:anim calcmode="lin" valueType="num">
                                      <p:cBhvr>
                                        <p:cTn id="107" dur="1000" fill="hold"/>
                                        <p:tgtEl>
                                          <p:spTgt spid="2287"/>
                                        </p:tgtEl>
                                        <p:attrNameLst>
                                          <p:attrName>ppt_x</p:attrName>
                                        </p:attrNameLst>
                                      </p:cBhvr>
                                      <p:tavLst>
                                        <p:tav tm="0">
                                          <p:val>
                                            <p:strVal val="#ppt_x"/>
                                          </p:val>
                                        </p:tav>
                                        <p:tav tm="100000">
                                          <p:val>
                                            <p:strVal val="#ppt_x"/>
                                          </p:val>
                                        </p:tav>
                                      </p:tavLst>
                                    </p:anim>
                                    <p:anim calcmode="lin" valueType="num">
                                      <p:cBhvr>
                                        <p:cTn id="108" dur="900" decel="100000" fill="hold"/>
                                        <p:tgtEl>
                                          <p:spTgt spid="2287"/>
                                        </p:tgtEl>
                                        <p:attrNameLst>
                                          <p:attrName>ppt_y</p:attrName>
                                        </p:attrNameLst>
                                      </p:cBhvr>
                                      <p:tavLst>
                                        <p:tav tm="0">
                                          <p:val>
                                            <p:strVal val="#ppt_y+1"/>
                                          </p:val>
                                        </p:tav>
                                        <p:tav tm="100000">
                                          <p:val>
                                            <p:strVal val="#ppt_y-.03"/>
                                          </p:val>
                                        </p:tav>
                                      </p:tavLst>
                                    </p:anim>
                                    <p:anim calcmode="lin" valueType="num">
                                      <p:cBhvr>
                                        <p:cTn id="109" dur="100" accel="100000" fill="hold">
                                          <p:stCondLst>
                                            <p:cond delay="900"/>
                                          </p:stCondLst>
                                        </p:cTn>
                                        <p:tgtEl>
                                          <p:spTgt spid="2287"/>
                                        </p:tgtEl>
                                        <p:attrNameLst>
                                          <p:attrName>ppt_y</p:attrName>
                                        </p:attrNameLst>
                                      </p:cBhvr>
                                      <p:tavLst>
                                        <p:tav tm="0">
                                          <p:val>
                                            <p:strVal val="#ppt_y-.03"/>
                                          </p:val>
                                        </p:tav>
                                        <p:tav tm="100000">
                                          <p:val>
                                            <p:strVal val="#ppt_y"/>
                                          </p:val>
                                        </p:tav>
                                      </p:tavLst>
                                    </p:anim>
                                  </p:childTnLst>
                                </p:cTn>
                              </p:par>
                            </p:childTnLst>
                          </p:cTn>
                        </p:par>
                        <p:par>
                          <p:cTn id="110" fill="hold" nodeType="afterGroup">
                            <p:stCondLst>
                              <p:cond delay="1000"/>
                            </p:stCondLst>
                            <p:childTnLst>
                              <p:par>
                                <p:cTn id="111" presetID="55" presetClass="entr" presetSubtype="0" fill="hold" nodeType="afterEffect">
                                  <p:stCondLst>
                                    <p:cond delay="0"/>
                                  </p:stCondLst>
                                  <p:childTnLst>
                                    <p:set>
                                      <p:cBhvr>
                                        <p:cTn id="112" dur="1" fill="hold">
                                          <p:stCondLst>
                                            <p:cond delay="0"/>
                                          </p:stCondLst>
                                        </p:cTn>
                                        <p:tgtEl>
                                          <p:spTgt spid="2288"/>
                                        </p:tgtEl>
                                        <p:attrNameLst>
                                          <p:attrName>style.visibility</p:attrName>
                                        </p:attrNameLst>
                                      </p:cBhvr>
                                      <p:to>
                                        <p:strVal val="visible"/>
                                      </p:to>
                                    </p:set>
                                    <p:anim calcmode="lin" valueType="num">
                                      <p:cBhvr>
                                        <p:cTn id="113" dur="1000" fill="hold"/>
                                        <p:tgtEl>
                                          <p:spTgt spid="2288"/>
                                        </p:tgtEl>
                                        <p:attrNameLst>
                                          <p:attrName>ppt_w</p:attrName>
                                        </p:attrNameLst>
                                      </p:cBhvr>
                                      <p:tavLst>
                                        <p:tav tm="0">
                                          <p:val>
                                            <p:strVal val="#ppt_w*0.70"/>
                                          </p:val>
                                        </p:tav>
                                        <p:tav tm="100000">
                                          <p:val>
                                            <p:strVal val="#ppt_w"/>
                                          </p:val>
                                        </p:tav>
                                      </p:tavLst>
                                    </p:anim>
                                    <p:anim calcmode="lin" valueType="num">
                                      <p:cBhvr>
                                        <p:cTn id="114" dur="1000" fill="hold"/>
                                        <p:tgtEl>
                                          <p:spTgt spid="2288"/>
                                        </p:tgtEl>
                                        <p:attrNameLst>
                                          <p:attrName>ppt_h</p:attrName>
                                        </p:attrNameLst>
                                      </p:cBhvr>
                                      <p:tavLst>
                                        <p:tav tm="0">
                                          <p:val>
                                            <p:strVal val="#ppt_h"/>
                                          </p:val>
                                        </p:tav>
                                        <p:tav tm="100000">
                                          <p:val>
                                            <p:strVal val="#ppt_h"/>
                                          </p:val>
                                        </p:tav>
                                      </p:tavLst>
                                    </p:anim>
                                    <p:animEffect transition="in" filter="fade">
                                      <p:cBhvr>
                                        <p:cTn id="115" dur="1000"/>
                                        <p:tgtEl>
                                          <p:spTgt spid="2288"/>
                                        </p:tgtEl>
                                      </p:cBhvr>
                                    </p:animEffect>
                                  </p:childTnLst>
                                </p:cTn>
                              </p:par>
                            </p:childTnLst>
                          </p:cTn>
                        </p:par>
                        <p:par>
                          <p:cTn id="116" fill="hold" nodeType="afterGroup">
                            <p:stCondLst>
                              <p:cond delay="2000"/>
                            </p:stCondLst>
                            <p:childTnLst>
                              <p:par>
                                <p:cTn id="117" presetID="23" presetClass="entr" presetSubtype="32" fill="hold" nodeType="afterEffect">
                                  <p:stCondLst>
                                    <p:cond delay="0"/>
                                  </p:stCondLst>
                                  <p:childTnLst>
                                    <p:set>
                                      <p:cBhvr>
                                        <p:cTn id="118" dur="1" fill="hold">
                                          <p:stCondLst>
                                            <p:cond delay="0"/>
                                          </p:stCondLst>
                                        </p:cTn>
                                        <p:tgtEl>
                                          <p:spTgt spid="2275"/>
                                        </p:tgtEl>
                                        <p:attrNameLst>
                                          <p:attrName>style.visibility</p:attrName>
                                        </p:attrNameLst>
                                      </p:cBhvr>
                                      <p:to>
                                        <p:strVal val="visible"/>
                                      </p:to>
                                    </p:set>
                                    <p:anim calcmode="lin" valueType="num">
                                      <p:cBhvr>
                                        <p:cTn id="119" dur="500" fill="hold"/>
                                        <p:tgtEl>
                                          <p:spTgt spid="2275"/>
                                        </p:tgtEl>
                                        <p:attrNameLst>
                                          <p:attrName>ppt_w</p:attrName>
                                        </p:attrNameLst>
                                      </p:cBhvr>
                                      <p:tavLst>
                                        <p:tav tm="0">
                                          <p:val>
                                            <p:strVal val="4*#ppt_w"/>
                                          </p:val>
                                        </p:tav>
                                        <p:tav tm="100000">
                                          <p:val>
                                            <p:strVal val="#ppt_w"/>
                                          </p:val>
                                        </p:tav>
                                      </p:tavLst>
                                    </p:anim>
                                    <p:anim calcmode="lin" valueType="num">
                                      <p:cBhvr>
                                        <p:cTn id="120" dur="500" fill="hold"/>
                                        <p:tgtEl>
                                          <p:spTgt spid="2275"/>
                                        </p:tgtEl>
                                        <p:attrNameLst>
                                          <p:attrName>ppt_h</p:attrName>
                                        </p:attrNameLst>
                                      </p:cBhvr>
                                      <p:tavLst>
                                        <p:tav tm="0">
                                          <p:val>
                                            <p:strVal val="4*#ppt_h"/>
                                          </p:val>
                                        </p:tav>
                                        <p:tav tm="100000">
                                          <p:val>
                                            <p:strVal val="#ppt_h"/>
                                          </p:val>
                                        </p:tav>
                                      </p:tavLst>
                                    </p:anim>
                                  </p:childTnLst>
                                </p:cTn>
                              </p:par>
                            </p:childTnLst>
                          </p:cTn>
                        </p:par>
                        <p:par>
                          <p:cTn id="121" fill="hold" nodeType="afterGroup">
                            <p:stCondLst>
                              <p:cond delay="2500"/>
                            </p:stCondLst>
                            <p:childTnLst>
                              <p:par>
                                <p:cTn id="122" presetID="2" presetClass="entr" presetSubtype="8" fill="hold" nodeType="afterEffect">
                                  <p:stCondLst>
                                    <p:cond delay="0"/>
                                  </p:stCondLst>
                                  <p:childTnLst>
                                    <p:set>
                                      <p:cBhvr>
                                        <p:cTn id="123" dur="1" fill="hold">
                                          <p:stCondLst>
                                            <p:cond delay="0"/>
                                          </p:stCondLst>
                                        </p:cTn>
                                        <p:tgtEl>
                                          <p:spTgt spid="2331"/>
                                        </p:tgtEl>
                                        <p:attrNameLst>
                                          <p:attrName>style.visibility</p:attrName>
                                        </p:attrNameLst>
                                      </p:cBhvr>
                                      <p:to>
                                        <p:strVal val="visible"/>
                                      </p:to>
                                    </p:set>
                                    <p:anim calcmode="lin" valueType="num">
                                      <p:cBhvr additive="base">
                                        <p:cTn id="124" dur="2000" fill="hold"/>
                                        <p:tgtEl>
                                          <p:spTgt spid="2331"/>
                                        </p:tgtEl>
                                        <p:attrNameLst>
                                          <p:attrName>ppt_x</p:attrName>
                                        </p:attrNameLst>
                                      </p:cBhvr>
                                      <p:tavLst>
                                        <p:tav tm="0">
                                          <p:val>
                                            <p:strVal val="0-#ppt_w/2"/>
                                          </p:val>
                                        </p:tav>
                                        <p:tav tm="100000">
                                          <p:val>
                                            <p:strVal val="#ppt_x"/>
                                          </p:val>
                                        </p:tav>
                                      </p:tavLst>
                                    </p:anim>
                                    <p:anim calcmode="lin" valueType="num">
                                      <p:cBhvr additive="base">
                                        <p:cTn id="125" dur="2000" fill="hold"/>
                                        <p:tgtEl>
                                          <p:spTgt spid="2331"/>
                                        </p:tgtEl>
                                        <p:attrNameLst>
                                          <p:attrName>ppt_y</p:attrName>
                                        </p:attrNameLst>
                                      </p:cBhvr>
                                      <p:tavLst>
                                        <p:tav tm="0">
                                          <p:val>
                                            <p:strVal val="#ppt_y"/>
                                          </p:val>
                                        </p:tav>
                                        <p:tav tm="100000">
                                          <p:val>
                                            <p:strVal val="#ppt_y"/>
                                          </p:val>
                                        </p:tav>
                                      </p:tavLst>
                                    </p:anim>
                                  </p:childTnLst>
                                </p:cTn>
                              </p:par>
                              <p:par>
                                <p:cTn id="126" presetID="2" presetClass="entr" presetSubtype="2" fill="hold" nodeType="withEffect">
                                  <p:stCondLst>
                                    <p:cond delay="0"/>
                                  </p:stCondLst>
                                  <p:childTnLst>
                                    <p:set>
                                      <p:cBhvr>
                                        <p:cTn id="127" dur="1" fill="hold">
                                          <p:stCondLst>
                                            <p:cond delay="0"/>
                                          </p:stCondLst>
                                        </p:cTn>
                                        <p:tgtEl>
                                          <p:spTgt spid="2281"/>
                                        </p:tgtEl>
                                        <p:attrNameLst>
                                          <p:attrName>style.visibility</p:attrName>
                                        </p:attrNameLst>
                                      </p:cBhvr>
                                      <p:to>
                                        <p:strVal val="visible"/>
                                      </p:to>
                                    </p:set>
                                    <p:anim calcmode="lin" valueType="num">
                                      <p:cBhvr additive="base">
                                        <p:cTn id="128" dur="1000" fill="hold"/>
                                        <p:tgtEl>
                                          <p:spTgt spid="2281"/>
                                        </p:tgtEl>
                                        <p:attrNameLst>
                                          <p:attrName>ppt_x</p:attrName>
                                        </p:attrNameLst>
                                      </p:cBhvr>
                                      <p:tavLst>
                                        <p:tav tm="0">
                                          <p:val>
                                            <p:strVal val="1+#ppt_w/2"/>
                                          </p:val>
                                        </p:tav>
                                        <p:tav tm="100000">
                                          <p:val>
                                            <p:strVal val="#ppt_x"/>
                                          </p:val>
                                        </p:tav>
                                      </p:tavLst>
                                    </p:anim>
                                    <p:anim calcmode="lin" valueType="num">
                                      <p:cBhvr additive="base">
                                        <p:cTn id="129" dur="1000" fill="hold"/>
                                        <p:tgtEl>
                                          <p:spTgt spid="2281"/>
                                        </p:tgtEl>
                                        <p:attrNameLst>
                                          <p:attrName>ppt_y</p:attrName>
                                        </p:attrNameLst>
                                      </p:cBhvr>
                                      <p:tavLst>
                                        <p:tav tm="0">
                                          <p:val>
                                            <p:strVal val="#ppt_y"/>
                                          </p:val>
                                        </p:tav>
                                        <p:tav tm="100000">
                                          <p:val>
                                            <p:strVal val="#ppt_y"/>
                                          </p:val>
                                        </p:tav>
                                      </p:tavLst>
                                    </p:anim>
                                  </p:childTnLst>
                                </p:cTn>
                              </p:par>
                            </p:childTnLst>
                          </p:cTn>
                        </p:par>
                      </p:childTnLst>
                    </p:cTn>
                  </p:par>
                  <p:par>
                    <p:cTn id="130" fill="hold" nodeType="clickPar">
                      <p:stCondLst>
                        <p:cond delay="indefinite"/>
                      </p:stCondLst>
                      <p:childTnLst>
                        <p:par>
                          <p:cTn id="131" fill="hold" nodeType="withGroup">
                            <p:stCondLst>
                              <p:cond delay="0"/>
                            </p:stCondLst>
                            <p:childTnLst>
                              <p:par>
                                <p:cTn id="132" presetID="22" presetClass="entr" presetSubtype="4" fill="hold" grpId="0" nodeType="clickEffect">
                                  <p:stCondLst>
                                    <p:cond delay="0"/>
                                  </p:stCondLst>
                                  <p:childTnLst>
                                    <p:set>
                                      <p:cBhvr>
                                        <p:cTn id="133" dur="1" fill="hold">
                                          <p:stCondLst>
                                            <p:cond delay="0"/>
                                          </p:stCondLst>
                                        </p:cTn>
                                        <p:tgtEl>
                                          <p:spTgt spid="2265"/>
                                        </p:tgtEl>
                                        <p:attrNameLst>
                                          <p:attrName>style.visibility</p:attrName>
                                        </p:attrNameLst>
                                      </p:cBhvr>
                                      <p:to>
                                        <p:strVal val="visible"/>
                                      </p:to>
                                    </p:set>
                                    <p:animEffect transition="in" filter="wipe(down)">
                                      <p:cBhvr>
                                        <p:cTn id="134" dur="500"/>
                                        <p:tgtEl>
                                          <p:spTgt spid="2265"/>
                                        </p:tgtEl>
                                      </p:cBhvr>
                                    </p:animEffect>
                                  </p:childTnLst>
                                </p:cTn>
                              </p:par>
                            </p:childTnLst>
                          </p:cTn>
                        </p:par>
                        <p:par>
                          <p:cTn id="135" fill="hold" nodeType="afterGroup">
                            <p:stCondLst>
                              <p:cond delay="500"/>
                            </p:stCondLst>
                            <p:childTnLst>
                              <p:par>
                                <p:cTn id="136" presetID="10" presetClass="entr" presetSubtype="0" fill="hold" nodeType="afterEffect">
                                  <p:stCondLst>
                                    <p:cond delay="0"/>
                                  </p:stCondLst>
                                  <p:childTnLst>
                                    <p:set>
                                      <p:cBhvr>
                                        <p:cTn id="137" dur="1" fill="hold">
                                          <p:stCondLst>
                                            <p:cond delay="0"/>
                                          </p:stCondLst>
                                        </p:cTn>
                                        <p:tgtEl>
                                          <p:spTgt spid="2258"/>
                                        </p:tgtEl>
                                        <p:attrNameLst>
                                          <p:attrName>style.visibility</p:attrName>
                                        </p:attrNameLst>
                                      </p:cBhvr>
                                      <p:to>
                                        <p:strVal val="visible"/>
                                      </p:to>
                                    </p:set>
                                    <p:animEffect transition="in" filter="fade">
                                      <p:cBhvr>
                                        <p:cTn id="138" dur="1000"/>
                                        <p:tgtEl>
                                          <p:spTgt spid="2258"/>
                                        </p:tgtEl>
                                      </p:cBhvr>
                                    </p:animEffect>
                                  </p:childTnLst>
                                </p:cTn>
                              </p:par>
                            </p:childTnLst>
                          </p:cTn>
                        </p:par>
                        <p:par>
                          <p:cTn id="139" fill="hold" nodeType="afterGroup">
                            <p:stCondLst>
                              <p:cond delay="1500"/>
                            </p:stCondLst>
                            <p:childTnLst>
                              <p:par>
                                <p:cTn id="140" presetID="22" presetClass="entr" presetSubtype="1" fill="hold" nodeType="afterEffect">
                                  <p:stCondLst>
                                    <p:cond delay="0"/>
                                  </p:stCondLst>
                                  <p:childTnLst>
                                    <p:set>
                                      <p:cBhvr>
                                        <p:cTn id="141" dur="1" fill="hold">
                                          <p:stCondLst>
                                            <p:cond delay="0"/>
                                          </p:stCondLst>
                                        </p:cTn>
                                        <p:tgtEl>
                                          <p:spTgt spid="2263"/>
                                        </p:tgtEl>
                                        <p:attrNameLst>
                                          <p:attrName>style.visibility</p:attrName>
                                        </p:attrNameLst>
                                      </p:cBhvr>
                                      <p:to>
                                        <p:strVal val="visible"/>
                                      </p:to>
                                    </p:set>
                                    <p:animEffect transition="in" filter="wipe(up)">
                                      <p:cBhvr>
                                        <p:cTn id="142" dur="1000"/>
                                        <p:tgtEl>
                                          <p:spTgt spid="2263"/>
                                        </p:tgtEl>
                                      </p:cBhvr>
                                    </p:animEffect>
                                  </p:childTnLst>
                                </p:cTn>
                              </p:par>
                            </p:childTnLst>
                          </p:cTn>
                        </p:par>
                        <p:par>
                          <p:cTn id="143" fill="hold" nodeType="afterGroup">
                            <p:stCondLst>
                              <p:cond delay="2500"/>
                            </p:stCondLst>
                            <p:childTnLst>
                              <p:par>
                                <p:cTn id="144" presetID="22" presetClass="entr" presetSubtype="1" fill="hold" nodeType="afterEffect">
                                  <p:stCondLst>
                                    <p:cond delay="0"/>
                                  </p:stCondLst>
                                  <p:childTnLst>
                                    <p:set>
                                      <p:cBhvr>
                                        <p:cTn id="145" dur="1" fill="hold">
                                          <p:stCondLst>
                                            <p:cond delay="0"/>
                                          </p:stCondLst>
                                        </p:cTn>
                                        <p:tgtEl>
                                          <p:spTgt spid="2264"/>
                                        </p:tgtEl>
                                        <p:attrNameLst>
                                          <p:attrName>style.visibility</p:attrName>
                                        </p:attrNameLst>
                                      </p:cBhvr>
                                      <p:to>
                                        <p:strVal val="visible"/>
                                      </p:to>
                                    </p:set>
                                    <p:animEffect transition="in" filter="wipe(up)">
                                      <p:cBhvr>
                                        <p:cTn id="146" dur="1000"/>
                                        <p:tgtEl>
                                          <p:spTgt spid="22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211" grpId="0"/>
      <p:bldP spid="2215" grpId="0"/>
      <p:bldP spid="2265" grpId="0"/>
      <p:bldP spid="2194" grpId="0"/>
      <p:bldP spid="2308" grpId="0"/>
    </p:bld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189</Words>
  <Application>Microsoft Office PowerPoint</Application>
  <PresentationFormat>Bildschirmpräsentation (4:3)</PresentationFormat>
  <Paragraphs>23</Paragraphs>
  <Slides>1</Slides>
  <Notes>1</Notes>
  <HiddenSlides>0</HiddenSlides>
  <MMClips>0</MMClips>
  <ScaleCrop>false</ScaleCrop>
  <HeadingPairs>
    <vt:vector size="6" baseType="variant">
      <vt:variant>
        <vt:lpstr>Verwendete Schriftarten</vt:lpstr>
      </vt:variant>
      <vt:variant>
        <vt:i4>1</vt:i4>
      </vt:variant>
      <vt:variant>
        <vt:lpstr>Design</vt:lpstr>
      </vt:variant>
      <vt:variant>
        <vt:i4>1</vt:i4>
      </vt:variant>
      <vt:variant>
        <vt:lpstr>Folientitel</vt:lpstr>
      </vt:variant>
      <vt:variant>
        <vt:i4>1</vt:i4>
      </vt:variant>
    </vt:vector>
  </HeadingPairs>
  <TitlesOfParts>
    <vt:vector size="3" baseType="lpstr">
      <vt:lpstr>Arial</vt:lpstr>
      <vt:lpstr>Standarddesign</vt:lpstr>
      <vt:lpstr>Der Treibhauseffekt</vt:lpstr>
    </vt:vector>
  </TitlesOfParts>
  <Company>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Treibhauseffekt</dc:title>
  <dc:creator>PC</dc:creator>
  <cp:lastModifiedBy>Tablet_A14</cp:lastModifiedBy>
  <cp:revision>22</cp:revision>
  <dcterms:created xsi:type="dcterms:W3CDTF">2009-01-15T16:42:47Z</dcterms:created>
  <dcterms:modified xsi:type="dcterms:W3CDTF">2021-02-05T07:33:12Z</dcterms:modified>
</cp:coreProperties>
</file>